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1A66C7-7744-48A7-A73A-4006B1897E92}">
          <p14:sldIdLst>
            <p14:sldId id="256"/>
            <p14:sldId id="257"/>
            <p14:sldId id="268"/>
            <p14:sldId id="258"/>
            <p14:sldId id="259"/>
            <p14:sldId id="261"/>
            <p14:sldId id="262"/>
            <p14:sldId id="263"/>
            <p14:sldId id="264"/>
            <p14:sldId id="265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Untitled Section" id="{D2C7F6A2-F090-46FD-9384-3A22F7DF6243}">
          <p14:sldIdLst/>
        </p14:section>
        <p14:section name="Untitled Section" id="{6854FB16-A786-4339-8C27-DF6525F5F4A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EC436-427D-4E5F-92EB-2E8A153F6905}" v="42" dt="2025-03-25T16:54:10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1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2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6" Type="http://schemas.openxmlformats.org/officeDocument/2006/relationships/image" Target="../media/image25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1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6" Type="http://schemas.openxmlformats.org/officeDocument/2006/relationships/image" Target="../media/image25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5CD80-0C4A-42E3-A511-759F0D10DF4A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34F59CA-2FD3-4734-9D3E-32BB543484A7}">
      <dgm:prSet/>
      <dgm:spPr/>
      <dgm:t>
        <a:bodyPr/>
        <a:lstStyle/>
        <a:p>
          <a:r>
            <a:rPr lang="en-US"/>
            <a:t>VERY LARGE AND BUSY FIRE DEPARTMENT WITH HIGH CALL VOLUME</a:t>
          </a:r>
        </a:p>
      </dgm:t>
    </dgm:pt>
    <dgm:pt modelId="{C11DD765-B623-4A2B-8B99-5EBC37320000}" type="parTrans" cxnId="{F0E30084-2019-47CA-9787-68421903F3C7}">
      <dgm:prSet/>
      <dgm:spPr/>
      <dgm:t>
        <a:bodyPr/>
        <a:lstStyle/>
        <a:p>
          <a:endParaRPr lang="en-US"/>
        </a:p>
      </dgm:t>
    </dgm:pt>
    <dgm:pt modelId="{F20C7121-F4A8-4973-9710-51AE559C80CF}" type="sibTrans" cxnId="{F0E30084-2019-47CA-9787-68421903F3C7}">
      <dgm:prSet/>
      <dgm:spPr/>
      <dgm:t>
        <a:bodyPr/>
        <a:lstStyle/>
        <a:p>
          <a:endParaRPr lang="en-US"/>
        </a:p>
      </dgm:t>
    </dgm:pt>
    <dgm:pt modelId="{C81F4FCA-940C-43A1-86E7-B822E83F5A2A}">
      <dgm:prSet/>
      <dgm:spPr/>
      <dgm:t>
        <a:bodyPr/>
        <a:lstStyle/>
        <a:p>
          <a:r>
            <a:rPr lang="en-US"/>
            <a:t>OVER 400,000 CALLS PER YEAR, AND CLIMBING</a:t>
          </a:r>
        </a:p>
      </dgm:t>
    </dgm:pt>
    <dgm:pt modelId="{D79E86A9-8733-42F7-8A31-1CEC5E0E44C3}" type="parTrans" cxnId="{2FDFDDB4-6B42-403A-A28C-847C0F782A60}">
      <dgm:prSet/>
      <dgm:spPr/>
      <dgm:t>
        <a:bodyPr/>
        <a:lstStyle/>
        <a:p>
          <a:endParaRPr lang="en-US"/>
        </a:p>
      </dgm:t>
    </dgm:pt>
    <dgm:pt modelId="{74DB20D8-F45B-4349-AF67-1D28EF37340E}" type="sibTrans" cxnId="{2FDFDDB4-6B42-403A-A28C-847C0F782A60}">
      <dgm:prSet/>
      <dgm:spPr/>
      <dgm:t>
        <a:bodyPr/>
        <a:lstStyle/>
        <a:p>
          <a:endParaRPr lang="en-US"/>
        </a:p>
      </dgm:t>
    </dgm:pt>
    <dgm:pt modelId="{53E938FE-0A0D-4137-AA96-DEFB59CFFBD8}">
      <dgm:prSet/>
      <dgm:spPr/>
      <dgm:t>
        <a:bodyPr/>
        <a:lstStyle/>
        <a:p>
          <a:r>
            <a:rPr lang="en-US"/>
            <a:t>THE IMPACT OF RECALLS</a:t>
          </a:r>
        </a:p>
      </dgm:t>
    </dgm:pt>
    <dgm:pt modelId="{E4BBF931-79D8-45D8-A67B-205BA0D10A5A}" type="parTrans" cxnId="{9DAD7597-A9BA-404D-A973-94D523F49E67}">
      <dgm:prSet/>
      <dgm:spPr/>
      <dgm:t>
        <a:bodyPr/>
        <a:lstStyle/>
        <a:p>
          <a:endParaRPr lang="en-US"/>
        </a:p>
      </dgm:t>
    </dgm:pt>
    <dgm:pt modelId="{034984AA-DE4D-48C5-9A60-C56B71A74ADA}" type="sibTrans" cxnId="{9DAD7597-A9BA-404D-A973-94D523F49E67}">
      <dgm:prSet/>
      <dgm:spPr/>
      <dgm:t>
        <a:bodyPr/>
        <a:lstStyle/>
        <a:p>
          <a:endParaRPr lang="en-US"/>
        </a:p>
      </dgm:t>
    </dgm:pt>
    <dgm:pt modelId="{5AB158D4-5F5E-4C39-B09C-4866CB665D65}" type="pres">
      <dgm:prSet presAssocID="{97A5CD80-0C4A-42E3-A511-759F0D10DF4A}" presName="linear" presStyleCnt="0">
        <dgm:presLayoutVars>
          <dgm:animLvl val="lvl"/>
          <dgm:resizeHandles val="exact"/>
        </dgm:presLayoutVars>
      </dgm:prSet>
      <dgm:spPr/>
    </dgm:pt>
    <dgm:pt modelId="{45FBE604-4EE8-498E-9730-28C7E655B5F4}" type="pres">
      <dgm:prSet presAssocID="{734F59CA-2FD3-4734-9D3E-32BB543484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F5CF7B-485D-422C-9997-A097D0465A6F}" type="pres">
      <dgm:prSet presAssocID="{F20C7121-F4A8-4973-9710-51AE559C80CF}" presName="spacer" presStyleCnt="0"/>
      <dgm:spPr/>
    </dgm:pt>
    <dgm:pt modelId="{8C597137-756C-48B7-9CFD-52BAE386DA9C}" type="pres">
      <dgm:prSet presAssocID="{C81F4FCA-940C-43A1-86E7-B822E83F5A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E685FD-3061-4735-94CC-4A0070B479AD}" type="pres">
      <dgm:prSet presAssocID="{74DB20D8-F45B-4349-AF67-1D28EF37340E}" presName="spacer" presStyleCnt="0"/>
      <dgm:spPr/>
    </dgm:pt>
    <dgm:pt modelId="{3C875E0D-8DCA-4EDD-8037-1AD618C868F5}" type="pres">
      <dgm:prSet presAssocID="{53E938FE-0A0D-4137-AA96-DEFB59CFFB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3D373C-BE4C-47F0-9AE7-3E5F6F844C66}" type="presOf" srcId="{734F59CA-2FD3-4734-9D3E-32BB543484A7}" destId="{45FBE604-4EE8-498E-9730-28C7E655B5F4}" srcOrd="0" destOrd="0" presId="urn:microsoft.com/office/officeart/2005/8/layout/vList2"/>
    <dgm:cxn modelId="{F0E30084-2019-47CA-9787-68421903F3C7}" srcId="{97A5CD80-0C4A-42E3-A511-759F0D10DF4A}" destId="{734F59CA-2FD3-4734-9D3E-32BB543484A7}" srcOrd="0" destOrd="0" parTransId="{C11DD765-B623-4A2B-8B99-5EBC37320000}" sibTransId="{F20C7121-F4A8-4973-9710-51AE559C80CF}"/>
    <dgm:cxn modelId="{9DAD7597-A9BA-404D-A973-94D523F49E67}" srcId="{97A5CD80-0C4A-42E3-A511-759F0D10DF4A}" destId="{53E938FE-0A0D-4137-AA96-DEFB59CFFBD8}" srcOrd="2" destOrd="0" parTransId="{E4BBF931-79D8-45D8-A67B-205BA0D10A5A}" sibTransId="{034984AA-DE4D-48C5-9A60-C56B71A74ADA}"/>
    <dgm:cxn modelId="{13A2F0A6-45C6-480F-80D0-6CFA10582360}" type="presOf" srcId="{97A5CD80-0C4A-42E3-A511-759F0D10DF4A}" destId="{5AB158D4-5F5E-4C39-B09C-4866CB665D65}" srcOrd="0" destOrd="0" presId="urn:microsoft.com/office/officeart/2005/8/layout/vList2"/>
    <dgm:cxn modelId="{2FDFDDB4-6B42-403A-A28C-847C0F782A60}" srcId="{97A5CD80-0C4A-42E3-A511-759F0D10DF4A}" destId="{C81F4FCA-940C-43A1-86E7-B822E83F5A2A}" srcOrd="1" destOrd="0" parTransId="{D79E86A9-8733-42F7-8A31-1CEC5E0E44C3}" sibTransId="{74DB20D8-F45B-4349-AF67-1D28EF37340E}"/>
    <dgm:cxn modelId="{AEABD7C6-E69F-4A9A-8189-686C44153EA0}" type="presOf" srcId="{53E938FE-0A0D-4137-AA96-DEFB59CFFBD8}" destId="{3C875E0D-8DCA-4EDD-8037-1AD618C868F5}" srcOrd="0" destOrd="0" presId="urn:microsoft.com/office/officeart/2005/8/layout/vList2"/>
    <dgm:cxn modelId="{6D5931CE-8216-4798-9A73-492D23397068}" type="presOf" srcId="{C81F4FCA-940C-43A1-86E7-B822E83F5A2A}" destId="{8C597137-756C-48B7-9CFD-52BAE386DA9C}" srcOrd="0" destOrd="0" presId="urn:microsoft.com/office/officeart/2005/8/layout/vList2"/>
    <dgm:cxn modelId="{7D052AC1-C188-438D-95B4-4045FB0A490F}" type="presParOf" srcId="{5AB158D4-5F5E-4C39-B09C-4866CB665D65}" destId="{45FBE604-4EE8-498E-9730-28C7E655B5F4}" srcOrd="0" destOrd="0" presId="urn:microsoft.com/office/officeart/2005/8/layout/vList2"/>
    <dgm:cxn modelId="{CD9CC5F9-100C-4621-B3DD-0799AE01DD0C}" type="presParOf" srcId="{5AB158D4-5F5E-4C39-B09C-4866CB665D65}" destId="{B3F5CF7B-485D-422C-9997-A097D0465A6F}" srcOrd="1" destOrd="0" presId="urn:microsoft.com/office/officeart/2005/8/layout/vList2"/>
    <dgm:cxn modelId="{541D4E93-2261-45BC-B221-A5ABAC185BF4}" type="presParOf" srcId="{5AB158D4-5F5E-4C39-B09C-4866CB665D65}" destId="{8C597137-756C-48B7-9CFD-52BAE386DA9C}" srcOrd="2" destOrd="0" presId="urn:microsoft.com/office/officeart/2005/8/layout/vList2"/>
    <dgm:cxn modelId="{50833022-94D7-4E7D-8F5A-A82B09892901}" type="presParOf" srcId="{5AB158D4-5F5E-4C39-B09C-4866CB665D65}" destId="{05E685FD-3061-4735-94CC-4A0070B479AD}" srcOrd="3" destOrd="0" presId="urn:microsoft.com/office/officeart/2005/8/layout/vList2"/>
    <dgm:cxn modelId="{D59376F7-A259-491F-A23D-C4873A0ACA3C}" type="presParOf" srcId="{5AB158D4-5F5E-4C39-B09C-4866CB665D65}" destId="{3C875E0D-8DCA-4EDD-8037-1AD618C868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9E0787-75AD-422A-8A96-60E2277B9B6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D18A2A8-0564-4813-9139-E2A6D49B909D}">
      <dgm:prSet custT="1"/>
      <dgm:spPr/>
      <dgm:t>
        <a:bodyPr/>
        <a:lstStyle/>
        <a:p>
          <a:r>
            <a:rPr lang="en-US" sz="1400" dirty="0">
              <a:latin typeface="+mj-lt"/>
            </a:rPr>
            <a:t>Moral Injury is a form of trauma. </a:t>
          </a:r>
        </a:p>
      </dgm:t>
    </dgm:pt>
    <dgm:pt modelId="{B55A912F-43A2-4B94-BC2A-DD428C9DC305}" type="parTrans" cxnId="{EA51CDCF-4B2C-4E28-B253-7A06EAC227ED}">
      <dgm:prSet/>
      <dgm:spPr/>
      <dgm:t>
        <a:bodyPr/>
        <a:lstStyle/>
        <a:p>
          <a:endParaRPr lang="en-US"/>
        </a:p>
      </dgm:t>
    </dgm:pt>
    <dgm:pt modelId="{E3949B43-4046-4C8C-8615-DCE8D5ECC57D}" type="sibTrans" cxnId="{EA51CDCF-4B2C-4E28-B253-7A06EAC227ED}">
      <dgm:prSet/>
      <dgm:spPr/>
      <dgm:t>
        <a:bodyPr/>
        <a:lstStyle/>
        <a:p>
          <a:endParaRPr lang="en-US"/>
        </a:p>
      </dgm:t>
    </dgm:pt>
    <dgm:pt modelId="{709DFBBC-83D0-4D1B-90E4-B01D7E246119}">
      <dgm:prSet custT="1"/>
      <dgm:spPr/>
      <dgm:t>
        <a:bodyPr/>
        <a:lstStyle/>
        <a:p>
          <a:r>
            <a:rPr lang="en-US" sz="1400" dirty="0">
              <a:latin typeface="+mj-lt"/>
            </a:rPr>
            <a:t>It is relevant to Fire/EMS because it impacts the mental and spiritual health of firefighters, which then can impact that FF's relationships and overall functioning.  </a:t>
          </a:r>
        </a:p>
      </dgm:t>
    </dgm:pt>
    <dgm:pt modelId="{A51C6770-E6D7-4682-91D8-3517C53B4B73}" type="parTrans" cxnId="{5D5DED80-8EB4-46A8-80D5-181F357B2635}">
      <dgm:prSet/>
      <dgm:spPr/>
      <dgm:t>
        <a:bodyPr/>
        <a:lstStyle/>
        <a:p>
          <a:endParaRPr lang="en-US"/>
        </a:p>
      </dgm:t>
    </dgm:pt>
    <dgm:pt modelId="{2B862443-E896-4071-92C0-598117B2BFF6}" type="sibTrans" cxnId="{5D5DED80-8EB4-46A8-80D5-181F357B2635}">
      <dgm:prSet/>
      <dgm:spPr/>
      <dgm:t>
        <a:bodyPr/>
        <a:lstStyle/>
        <a:p>
          <a:endParaRPr lang="en-US"/>
        </a:p>
      </dgm:t>
    </dgm:pt>
    <dgm:pt modelId="{8D05F4AB-682B-4784-BBC0-E503E8A04888}">
      <dgm:prSet custT="1"/>
      <dgm:spPr/>
      <dgm:t>
        <a:bodyPr/>
        <a:lstStyle/>
        <a:p>
          <a:r>
            <a:rPr lang="en-US" sz="1400" dirty="0">
              <a:latin typeface="+mj-lt"/>
            </a:rPr>
            <a:t>It can negatively change our view of ourselves, others and/or the world as it creates unresolved internal conflict. </a:t>
          </a:r>
        </a:p>
      </dgm:t>
    </dgm:pt>
    <dgm:pt modelId="{18FC03F2-7525-4C46-B043-4C1FFE98EC81}" type="parTrans" cxnId="{83E75D3F-2AFD-41F0-A52D-4AB6A11637ED}">
      <dgm:prSet/>
      <dgm:spPr/>
      <dgm:t>
        <a:bodyPr/>
        <a:lstStyle/>
        <a:p>
          <a:endParaRPr lang="en-US"/>
        </a:p>
      </dgm:t>
    </dgm:pt>
    <dgm:pt modelId="{94C21BD2-790B-437B-9D94-EDAEFDD32B68}" type="sibTrans" cxnId="{83E75D3F-2AFD-41F0-A52D-4AB6A11637ED}">
      <dgm:prSet/>
      <dgm:spPr/>
      <dgm:t>
        <a:bodyPr/>
        <a:lstStyle/>
        <a:p>
          <a:endParaRPr lang="en-US"/>
        </a:p>
      </dgm:t>
    </dgm:pt>
    <dgm:pt modelId="{04851D3A-2E03-4877-840C-5AF9903A1D9C}" type="pres">
      <dgm:prSet presAssocID="{4B9E0787-75AD-422A-8A96-60E2277B9B60}" presName="root" presStyleCnt="0">
        <dgm:presLayoutVars>
          <dgm:dir/>
          <dgm:resizeHandles val="exact"/>
        </dgm:presLayoutVars>
      </dgm:prSet>
      <dgm:spPr/>
    </dgm:pt>
    <dgm:pt modelId="{D77AF0D8-E966-4B14-8900-F389C280BE32}" type="pres">
      <dgm:prSet presAssocID="{6D18A2A8-0564-4813-9139-E2A6D49B909D}" presName="compNode" presStyleCnt="0"/>
      <dgm:spPr/>
    </dgm:pt>
    <dgm:pt modelId="{3D180B58-EB2D-4C8A-9D00-CED2DE96053D}" type="pres">
      <dgm:prSet presAssocID="{6D18A2A8-0564-4813-9139-E2A6D49B90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CF50A90-98AF-4DCC-B26F-D656D31D9553}" type="pres">
      <dgm:prSet presAssocID="{6D18A2A8-0564-4813-9139-E2A6D49B909D}" presName="spaceRect" presStyleCnt="0"/>
      <dgm:spPr/>
    </dgm:pt>
    <dgm:pt modelId="{DDB753B9-51FB-4FE2-A889-CF49887C92BD}" type="pres">
      <dgm:prSet presAssocID="{6D18A2A8-0564-4813-9139-E2A6D49B909D}" presName="textRect" presStyleLbl="revTx" presStyleIdx="0" presStyleCnt="3">
        <dgm:presLayoutVars>
          <dgm:chMax val="1"/>
          <dgm:chPref val="1"/>
        </dgm:presLayoutVars>
      </dgm:prSet>
      <dgm:spPr/>
    </dgm:pt>
    <dgm:pt modelId="{1D643258-DEC6-475A-A5BA-2D2E74620A85}" type="pres">
      <dgm:prSet presAssocID="{E3949B43-4046-4C8C-8615-DCE8D5ECC57D}" presName="sibTrans" presStyleCnt="0"/>
      <dgm:spPr/>
    </dgm:pt>
    <dgm:pt modelId="{B24A1B9F-F64D-477D-84AD-05D959804382}" type="pres">
      <dgm:prSet presAssocID="{709DFBBC-83D0-4D1B-90E4-B01D7E246119}" presName="compNode" presStyleCnt="0"/>
      <dgm:spPr/>
    </dgm:pt>
    <dgm:pt modelId="{7988DCD1-6361-4C24-ADCD-90F994B860D6}" type="pres">
      <dgm:prSet presAssocID="{709DFBBC-83D0-4D1B-90E4-B01D7E24611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88A0EAEC-22BF-4C2A-A17F-C200CBD3BA6E}" type="pres">
      <dgm:prSet presAssocID="{709DFBBC-83D0-4D1B-90E4-B01D7E246119}" presName="spaceRect" presStyleCnt="0"/>
      <dgm:spPr/>
    </dgm:pt>
    <dgm:pt modelId="{1E604300-466D-4943-83DA-1C60372D03E4}" type="pres">
      <dgm:prSet presAssocID="{709DFBBC-83D0-4D1B-90E4-B01D7E246119}" presName="textRect" presStyleLbl="revTx" presStyleIdx="1" presStyleCnt="3">
        <dgm:presLayoutVars>
          <dgm:chMax val="1"/>
          <dgm:chPref val="1"/>
        </dgm:presLayoutVars>
      </dgm:prSet>
      <dgm:spPr/>
    </dgm:pt>
    <dgm:pt modelId="{2C271779-B69F-4A3C-9089-2CA267822B3A}" type="pres">
      <dgm:prSet presAssocID="{2B862443-E896-4071-92C0-598117B2BFF6}" presName="sibTrans" presStyleCnt="0"/>
      <dgm:spPr/>
    </dgm:pt>
    <dgm:pt modelId="{D89B680D-97FB-4741-82F7-4E86567382B8}" type="pres">
      <dgm:prSet presAssocID="{8D05F4AB-682B-4784-BBC0-E503E8A04888}" presName="compNode" presStyleCnt="0"/>
      <dgm:spPr/>
    </dgm:pt>
    <dgm:pt modelId="{C13E46EB-00C2-4A46-9A4A-922E893ABD11}" type="pres">
      <dgm:prSet presAssocID="{8D05F4AB-682B-4784-BBC0-E503E8A048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209AA3FC-DECA-424A-95A4-208BBB4553BE}" type="pres">
      <dgm:prSet presAssocID="{8D05F4AB-682B-4784-BBC0-E503E8A04888}" presName="spaceRect" presStyleCnt="0"/>
      <dgm:spPr/>
    </dgm:pt>
    <dgm:pt modelId="{6A70B1A6-89F9-4F39-8B94-7DD2F5E79608}" type="pres">
      <dgm:prSet presAssocID="{8D05F4AB-682B-4784-BBC0-E503E8A0488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3E75D3F-2AFD-41F0-A52D-4AB6A11637ED}" srcId="{4B9E0787-75AD-422A-8A96-60E2277B9B60}" destId="{8D05F4AB-682B-4784-BBC0-E503E8A04888}" srcOrd="2" destOrd="0" parTransId="{18FC03F2-7525-4C46-B043-4C1FFE98EC81}" sibTransId="{94C21BD2-790B-437B-9D94-EDAEFDD32B68}"/>
    <dgm:cxn modelId="{A035E941-5F3A-4A69-89DD-B3400EAE07B6}" type="presOf" srcId="{4B9E0787-75AD-422A-8A96-60E2277B9B60}" destId="{04851D3A-2E03-4877-840C-5AF9903A1D9C}" srcOrd="0" destOrd="0" presId="urn:microsoft.com/office/officeart/2018/2/layout/IconLabelList"/>
    <dgm:cxn modelId="{72CC8A6B-0512-431C-9E16-9C3BE2CD9280}" type="presOf" srcId="{709DFBBC-83D0-4D1B-90E4-B01D7E246119}" destId="{1E604300-466D-4943-83DA-1C60372D03E4}" srcOrd="0" destOrd="0" presId="urn:microsoft.com/office/officeart/2018/2/layout/IconLabelList"/>
    <dgm:cxn modelId="{5D5DED80-8EB4-46A8-80D5-181F357B2635}" srcId="{4B9E0787-75AD-422A-8A96-60E2277B9B60}" destId="{709DFBBC-83D0-4D1B-90E4-B01D7E246119}" srcOrd="1" destOrd="0" parTransId="{A51C6770-E6D7-4682-91D8-3517C53B4B73}" sibTransId="{2B862443-E896-4071-92C0-598117B2BFF6}"/>
    <dgm:cxn modelId="{8770EC8D-E50C-4FAD-AF56-489953BADE7F}" type="presOf" srcId="{6D18A2A8-0564-4813-9139-E2A6D49B909D}" destId="{DDB753B9-51FB-4FE2-A889-CF49887C92BD}" srcOrd="0" destOrd="0" presId="urn:microsoft.com/office/officeart/2018/2/layout/IconLabelList"/>
    <dgm:cxn modelId="{EA51CDCF-4B2C-4E28-B253-7A06EAC227ED}" srcId="{4B9E0787-75AD-422A-8A96-60E2277B9B60}" destId="{6D18A2A8-0564-4813-9139-E2A6D49B909D}" srcOrd="0" destOrd="0" parTransId="{B55A912F-43A2-4B94-BC2A-DD428C9DC305}" sibTransId="{E3949B43-4046-4C8C-8615-DCE8D5ECC57D}"/>
    <dgm:cxn modelId="{86EAE6E3-2E40-4387-992E-43D20EC182F5}" type="presOf" srcId="{8D05F4AB-682B-4784-BBC0-E503E8A04888}" destId="{6A70B1A6-89F9-4F39-8B94-7DD2F5E79608}" srcOrd="0" destOrd="0" presId="urn:microsoft.com/office/officeart/2018/2/layout/IconLabelList"/>
    <dgm:cxn modelId="{77E8D96B-82D6-44D9-836A-84033F88BB34}" type="presParOf" srcId="{04851D3A-2E03-4877-840C-5AF9903A1D9C}" destId="{D77AF0D8-E966-4B14-8900-F389C280BE32}" srcOrd="0" destOrd="0" presId="urn:microsoft.com/office/officeart/2018/2/layout/IconLabelList"/>
    <dgm:cxn modelId="{3CAF68E4-FF71-4C93-BD2C-3AE4759FC4B9}" type="presParOf" srcId="{D77AF0D8-E966-4B14-8900-F389C280BE32}" destId="{3D180B58-EB2D-4C8A-9D00-CED2DE96053D}" srcOrd="0" destOrd="0" presId="urn:microsoft.com/office/officeart/2018/2/layout/IconLabelList"/>
    <dgm:cxn modelId="{4A543851-37DF-4D17-AB08-30E141665AD8}" type="presParOf" srcId="{D77AF0D8-E966-4B14-8900-F389C280BE32}" destId="{5CF50A90-98AF-4DCC-B26F-D656D31D9553}" srcOrd="1" destOrd="0" presId="urn:microsoft.com/office/officeart/2018/2/layout/IconLabelList"/>
    <dgm:cxn modelId="{FBF4787C-20B8-45AF-B669-8BA92AD658EE}" type="presParOf" srcId="{D77AF0D8-E966-4B14-8900-F389C280BE32}" destId="{DDB753B9-51FB-4FE2-A889-CF49887C92BD}" srcOrd="2" destOrd="0" presId="urn:microsoft.com/office/officeart/2018/2/layout/IconLabelList"/>
    <dgm:cxn modelId="{3C6D385C-4800-4B6F-B9E2-C04C3D7FFD5A}" type="presParOf" srcId="{04851D3A-2E03-4877-840C-5AF9903A1D9C}" destId="{1D643258-DEC6-475A-A5BA-2D2E74620A85}" srcOrd="1" destOrd="0" presId="urn:microsoft.com/office/officeart/2018/2/layout/IconLabelList"/>
    <dgm:cxn modelId="{95F24526-B9D5-430D-A9A4-910678FB8867}" type="presParOf" srcId="{04851D3A-2E03-4877-840C-5AF9903A1D9C}" destId="{B24A1B9F-F64D-477D-84AD-05D959804382}" srcOrd="2" destOrd="0" presId="urn:microsoft.com/office/officeart/2018/2/layout/IconLabelList"/>
    <dgm:cxn modelId="{DF419151-DD71-45D0-8741-184BE4A4EA0B}" type="presParOf" srcId="{B24A1B9F-F64D-477D-84AD-05D959804382}" destId="{7988DCD1-6361-4C24-ADCD-90F994B860D6}" srcOrd="0" destOrd="0" presId="urn:microsoft.com/office/officeart/2018/2/layout/IconLabelList"/>
    <dgm:cxn modelId="{8ECA8409-1B2D-4297-A4E3-E822132D7603}" type="presParOf" srcId="{B24A1B9F-F64D-477D-84AD-05D959804382}" destId="{88A0EAEC-22BF-4C2A-A17F-C200CBD3BA6E}" srcOrd="1" destOrd="0" presId="urn:microsoft.com/office/officeart/2018/2/layout/IconLabelList"/>
    <dgm:cxn modelId="{30692065-BED6-4E25-BFA3-86C2CBC306FD}" type="presParOf" srcId="{B24A1B9F-F64D-477D-84AD-05D959804382}" destId="{1E604300-466D-4943-83DA-1C60372D03E4}" srcOrd="2" destOrd="0" presId="urn:microsoft.com/office/officeart/2018/2/layout/IconLabelList"/>
    <dgm:cxn modelId="{1E3F5EAF-0D0C-4D9F-8333-A2EC13AC0BD5}" type="presParOf" srcId="{04851D3A-2E03-4877-840C-5AF9903A1D9C}" destId="{2C271779-B69F-4A3C-9089-2CA267822B3A}" srcOrd="3" destOrd="0" presId="urn:microsoft.com/office/officeart/2018/2/layout/IconLabelList"/>
    <dgm:cxn modelId="{80159489-3E4B-41A9-9A0C-FBD75CBD700E}" type="presParOf" srcId="{04851D3A-2E03-4877-840C-5AF9903A1D9C}" destId="{D89B680D-97FB-4741-82F7-4E86567382B8}" srcOrd="4" destOrd="0" presId="urn:microsoft.com/office/officeart/2018/2/layout/IconLabelList"/>
    <dgm:cxn modelId="{C1AE771A-0858-4094-A2E5-0BB18C0BFE5E}" type="presParOf" srcId="{D89B680D-97FB-4741-82F7-4E86567382B8}" destId="{C13E46EB-00C2-4A46-9A4A-922E893ABD11}" srcOrd="0" destOrd="0" presId="urn:microsoft.com/office/officeart/2018/2/layout/IconLabelList"/>
    <dgm:cxn modelId="{C8D00B4D-6EFE-4613-A90A-61E9D8C20CA9}" type="presParOf" srcId="{D89B680D-97FB-4741-82F7-4E86567382B8}" destId="{209AA3FC-DECA-424A-95A4-208BBB4553BE}" srcOrd="1" destOrd="0" presId="urn:microsoft.com/office/officeart/2018/2/layout/IconLabelList"/>
    <dgm:cxn modelId="{5C1280E1-3689-4B97-B790-CAE784D3F81D}" type="presParOf" srcId="{D89B680D-97FB-4741-82F7-4E86567382B8}" destId="{6A70B1A6-89F9-4F39-8B94-7DD2F5E796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8504F3-78B3-4DBC-8E24-205B6458F5B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09E317AD-8D19-4D29-BF73-6F0C60FD7D8E}">
      <dgm:prSet/>
      <dgm:spPr/>
      <dgm:t>
        <a:bodyPr/>
        <a:lstStyle/>
        <a:p>
          <a:r>
            <a:rPr lang="en-US"/>
            <a:t>Feelings of shame and guilt </a:t>
          </a:r>
        </a:p>
      </dgm:t>
    </dgm:pt>
    <dgm:pt modelId="{BF8AF94A-BAF8-49ED-9342-D04B46793B7C}" type="parTrans" cxnId="{D31F692E-F9A6-4219-9B64-AB1655CBD00B}">
      <dgm:prSet/>
      <dgm:spPr/>
      <dgm:t>
        <a:bodyPr/>
        <a:lstStyle/>
        <a:p>
          <a:endParaRPr lang="en-US"/>
        </a:p>
      </dgm:t>
    </dgm:pt>
    <dgm:pt modelId="{C0CB8127-BABE-4F27-90E7-1410406971ED}" type="sibTrans" cxnId="{D31F692E-F9A6-4219-9B64-AB1655CBD00B}">
      <dgm:prSet/>
      <dgm:spPr/>
      <dgm:t>
        <a:bodyPr/>
        <a:lstStyle/>
        <a:p>
          <a:endParaRPr lang="en-US"/>
        </a:p>
      </dgm:t>
    </dgm:pt>
    <dgm:pt modelId="{7567CC9A-E803-4917-8F30-E0D3C3705955}">
      <dgm:prSet/>
      <dgm:spPr/>
      <dgm:t>
        <a:bodyPr/>
        <a:lstStyle/>
        <a:p>
          <a:r>
            <a:rPr lang="en-US"/>
            <a:t>Self-doubt </a:t>
          </a:r>
        </a:p>
      </dgm:t>
    </dgm:pt>
    <dgm:pt modelId="{53F94D15-C929-481C-9082-45928D3E8154}" type="parTrans" cxnId="{CFA64415-0AEF-4162-9E58-28AD81A5FD1B}">
      <dgm:prSet/>
      <dgm:spPr/>
      <dgm:t>
        <a:bodyPr/>
        <a:lstStyle/>
        <a:p>
          <a:endParaRPr lang="en-US"/>
        </a:p>
      </dgm:t>
    </dgm:pt>
    <dgm:pt modelId="{26611208-162C-4302-A60D-E982A6A765FE}" type="sibTrans" cxnId="{CFA64415-0AEF-4162-9E58-28AD81A5FD1B}">
      <dgm:prSet/>
      <dgm:spPr/>
      <dgm:t>
        <a:bodyPr/>
        <a:lstStyle/>
        <a:p>
          <a:endParaRPr lang="en-US"/>
        </a:p>
      </dgm:t>
    </dgm:pt>
    <dgm:pt modelId="{C7D558F8-4293-4426-87FB-6C6E198B9393}">
      <dgm:prSet/>
      <dgm:spPr/>
      <dgm:t>
        <a:bodyPr/>
        <a:lstStyle/>
        <a:p>
          <a:r>
            <a:rPr lang="en-US"/>
            <a:t>Isolation and withdrawal </a:t>
          </a:r>
        </a:p>
      </dgm:t>
    </dgm:pt>
    <dgm:pt modelId="{CEE8C91A-1E79-4B47-9E74-21BF7AF07D5D}" type="parTrans" cxnId="{DB5445A7-23F5-4723-A904-A7222B287FD4}">
      <dgm:prSet/>
      <dgm:spPr/>
      <dgm:t>
        <a:bodyPr/>
        <a:lstStyle/>
        <a:p>
          <a:endParaRPr lang="en-US"/>
        </a:p>
      </dgm:t>
    </dgm:pt>
    <dgm:pt modelId="{2CE9BA06-835A-46FE-A161-14E5F2EDB385}" type="sibTrans" cxnId="{DB5445A7-23F5-4723-A904-A7222B287FD4}">
      <dgm:prSet/>
      <dgm:spPr/>
      <dgm:t>
        <a:bodyPr/>
        <a:lstStyle/>
        <a:p>
          <a:endParaRPr lang="en-US"/>
        </a:p>
      </dgm:t>
    </dgm:pt>
    <dgm:pt modelId="{90A794EF-992F-411B-8227-BCB540DEEA95}">
      <dgm:prSet/>
      <dgm:spPr/>
      <dgm:t>
        <a:bodyPr/>
        <a:lstStyle/>
        <a:p>
          <a:r>
            <a:rPr lang="en-US"/>
            <a:t>Increased irritability and aggression </a:t>
          </a:r>
        </a:p>
      </dgm:t>
    </dgm:pt>
    <dgm:pt modelId="{D342F80C-0240-41A2-8098-670E3FC0C08D}" type="parTrans" cxnId="{5EBAC7E4-A8A1-4F07-8451-3162879BACDA}">
      <dgm:prSet/>
      <dgm:spPr/>
      <dgm:t>
        <a:bodyPr/>
        <a:lstStyle/>
        <a:p>
          <a:endParaRPr lang="en-US"/>
        </a:p>
      </dgm:t>
    </dgm:pt>
    <dgm:pt modelId="{CE9FD11B-58FF-4145-BD5E-44CFEBF75A19}" type="sibTrans" cxnId="{5EBAC7E4-A8A1-4F07-8451-3162879BACDA}">
      <dgm:prSet/>
      <dgm:spPr/>
      <dgm:t>
        <a:bodyPr/>
        <a:lstStyle/>
        <a:p>
          <a:endParaRPr lang="en-US"/>
        </a:p>
      </dgm:t>
    </dgm:pt>
    <dgm:pt modelId="{D11E2D16-2F7D-49EB-88B5-30D45E6AAE1C}">
      <dgm:prSet/>
      <dgm:spPr/>
      <dgm:t>
        <a:bodyPr/>
        <a:lstStyle/>
        <a:p>
          <a:r>
            <a:rPr lang="en-US"/>
            <a:t>Change in ethical, spiritual or religious beliefs  </a:t>
          </a:r>
        </a:p>
      </dgm:t>
    </dgm:pt>
    <dgm:pt modelId="{B57B8450-7611-4F05-8DA5-11525F59747D}" type="parTrans" cxnId="{290CF1AC-41A5-47CC-A691-6B9070F4C651}">
      <dgm:prSet/>
      <dgm:spPr/>
      <dgm:t>
        <a:bodyPr/>
        <a:lstStyle/>
        <a:p>
          <a:endParaRPr lang="en-US"/>
        </a:p>
      </dgm:t>
    </dgm:pt>
    <dgm:pt modelId="{DDE2C6FE-16F5-428F-B6FC-65A53F55AD12}" type="sibTrans" cxnId="{290CF1AC-41A5-47CC-A691-6B9070F4C651}">
      <dgm:prSet/>
      <dgm:spPr/>
      <dgm:t>
        <a:bodyPr/>
        <a:lstStyle/>
        <a:p>
          <a:endParaRPr lang="en-US"/>
        </a:p>
      </dgm:t>
    </dgm:pt>
    <dgm:pt modelId="{319D1733-752F-45DD-85AB-42EAE9637DC8}" type="pres">
      <dgm:prSet presAssocID="{378504F3-78B3-4DBC-8E24-205B6458F5BD}" presName="root" presStyleCnt="0">
        <dgm:presLayoutVars>
          <dgm:dir/>
          <dgm:resizeHandles val="exact"/>
        </dgm:presLayoutVars>
      </dgm:prSet>
      <dgm:spPr/>
    </dgm:pt>
    <dgm:pt modelId="{13FC57DF-2766-4974-844D-2B78D089918A}" type="pres">
      <dgm:prSet presAssocID="{378504F3-78B3-4DBC-8E24-205B6458F5BD}" presName="container" presStyleCnt="0">
        <dgm:presLayoutVars>
          <dgm:dir/>
          <dgm:resizeHandles val="exact"/>
        </dgm:presLayoutVars>
      </dgm:prSet>
      <dgm:spPr/>
    </dgm:pt>
    <dgm:pt modelId="{5469179C-363B-4FAB-B49E-D3A41C565EF6}" type="pres">
      <dgm:prSet presAssocID="{09E317AD-8D19-4D29-BF73-6F0C60FD7D8E}" presName="compNode" presStyleCnt="0"/>
      <dgm:spPr/>
    </dgm:pt>
    <dgm:pt modelId="{89F5978C-BDF3-4CB6-A734-99275AB3AEE4}" type="pres">
      <dgm:prSet presAssocID="{09E317AD-8D19-4D29-BF73-6F0C60FD7D8E}" presName="iconBgRect" presStyleLbl="bgShp" presStyleIdx="0" presStyleCnt="5"/>
      <dgm:spPr/>
    </dgm:pt>
    <dgm:pt modelId="{6A94E4A2-0ACD-4758-8A13-5989B234B10B}" type="pres">
      <dgm:prSet presAssocID="{09E317AD-8D19-4D29-BF73-6F0C60FD7D8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D7817CF-1BAF-446A-B927-80FA96D23518}" type="pres">
      <dgm:prSet presAssocID="{09E317AD-8D19-4D29-BF73-6F0C60FD7D8E}" presName="spaceRect" presStyleCnt="0"/>
      <dgm:spPr/>
    </dgm:pt>
    <dgm:pt modelId="{9B619009-DAB6-4F41-9DAA-ADDF83CC551B}" type="pres">
      <dgm:prSet presAssocID="{09E317AD-8D19-4D29-BF73-6F0C60FD7D8E}" presName="textRect" presStyleLbl="revTx" presStyleIdx="0" presStyleCnt="5">
        <dgm:presLayoutVars>
          <dgm:chMax val="1"/>
          <dgm:chPref val="1"/>
        </dgm:presLayoutVars>
      </dgm:prSet>
      <dgm:spPr/>
    </dgm:pt>
    <dgm:pt modelId="{C2F53D9F-8213-4296-9FDE-22AA354B9E08}" type="pres">
      <dgm:prSet presAssocID="{C0CB8127-BABE-4F27-90E7-1410406971ED}" presName="sibTrans" presStyleLbl="sibTrans2D1" presStyleIdx="0" presStyleCnt="0"/>
      <dgm:spPr/>
    </dgm:pt>
    <dgm:pt modelId="{B12CC663-C2F4-4E3B-9B8A-F2A5E0BBB439}" type="pres">
      <dgm:prSet presAssocID="{7567CC9A-E803-4917-8F30-E0D3C3705955}" presName="compNode" presStyleCnt="0"/>
      <dgm:spPr/>
    </dgm:pt>
    <dgm:pt modelId="{C555F60E-2109-4E9E-B427-F608F21315F5}" type="pres">
      <dgm:prSet presAssocID="{7567CC9A-E803-4917-8F30-E0D3C3705955}" presName="iconBgRect" presStyleLbl="bgShp" presStyleIdx="1" presStyleCnt="5"/>
      <dgm:spPr/>
    </dgm:pt>
    <dgm:pt modelId="{98D47544-1768-4A37-826E-FC7AEA88D6FB}" type="pres">
      <dgm:prSet presAssocID="{7567CC9A-E803-4917-8F30-E0D3C370595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CEA9797-5D6F-4092-9C10-9C15677D33FE}" type="pres">
      <dgm:prSet presAssocID="{7567CC9A-E803-4917-8F30-E0D3C3705955}" presName="spaceRect" presStyleCnt="0"/>
      <dgm:spPr/>
    </dgm:pt>
    <dgm:pt modelId="{CC3F256F-8EAF-4B02-A1B2-7929D3434F4F}" type="pres">
      <dgm:prSet presAssocID="{7567CC9A-E803-4917-8F30-E0D3C3705955}" presName="textRect" presStyleLbl="revTx" presStyleIdx="1" presStyleCnt="5">
        <dgm:presLayoutVars>
          <dgm:chMax val="1"/>
          <dgm:chPref val="1"/>
        </dgm:presLayoutVars>
      </dgm:prSet>
      <dgm:spPr/>
    </dgm:pt>
    <dgm:pt modelId="{18137841-04E3-4156-981B-CAEB2DBCAB12}" type="pres">
      <dgm:prSet presAssocID="{26611208-162C-4302-A60D-E982A6A765FE}" presName="sibTrans" presStyleLbl="sibTrans2D1" presStyleIdx="0" presStyleCnt="0"/>
      <dgm:spPr/>
    </dgm:pt>
    <dgm:pt modelId="{A9FC7CF6-3EE8-4719-93EC-5D0F05C1B229}" type="pres">
      <dgm:prSet presAssocID="{C7D558F8-4293-4426-87FB-6C6E198B9393}" presName="compNode" presStyleCnt="0"/>
      <dgm:spPr/>
    </dgm:pt>
    <dgm:pt modelId="{2789F941-84F5-4774-A5D7-D82D03BA49FA}" type="pres">
      <dgm:prSet presAssocID="{C7D558F8-4293-4426-87FB-6C6E198B9393}" presName="iconBgRect" presStyleLbl="bgShp" presStyleIdx="2" presStyleCnt="5"/>
      <dgm:spPr/>
    </dgm:pt>
    <dgm:pt modelId="{F0654950-FB51-4066-A75D-D1D2DB9D482F}" type="pres">
      <dgm:prSet presAssocID="{C7D558F8-4293-4426-87FB-6C6E198B939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D0479945-483D-48A2-AD33-C34836AE5A66}" type="pres">
      <dgm:prSet presAssocID="{C7D558F8-4293-4426-87FB-6C6E198B9393}" presName="spaceRect" presStyleCnt="0"/>
      <dgm:spPr/>
    </dgm:pt>
    <dgm:pt modelId="{C74DCA63-3BBE-4142-A5F6-592F59E4EF56}" type="pres">
      <dgm:prSet presAssocID="{C7D558F8-4293-4426-87FB-6C6E198B9393}" presName="textRect" presStyleLbl="revTx" presStyleIdx="2" presStyleCnt="5">
        <dgm:presLayoutVars>
          <dgm:chMax val="1"/>
          <dgm:chPref val="1"/>
        </dgm:presLayoutVars>
      </dgm:prSet>
      <dgm:spPr/>
    </dgm:pt>
    <dgm:pt modelId="{0A1598F5-202D-46C3-BE68-A38A7436EA90}" type="pres">
      <dgm:prSet presAssocID="{2CE9BA06-835A-46FE-A161-14E5F2EDB385}" presName="sibTrans" presStyleLbl="sibTrans2D1" presStyleIdx="0" presStyleCnt="0"/>
      <dgm:spPr/>
    </dgm:pt>
    <dgm:pt modelId="{818A7295-D4C4-4039-A945-D84B15115260}" type="pres">
      <dgm:prSet presAssocID="{90A794EF-992F-411B-8227-BCB540DEEA95}" presName="compNode" presStyleCnt="0"/>
      <dgm:spPr/>
    </dgm:pt>
    <dgm:pt modelId="{85E03ABE-320D-40E6-9037-586FB4E9EF5B}" type="pres">
      <dgm:prSet presAssocID="{90A794EF-992F-411B-8227-BCB540DEEA95}" presName="iconBgRect" presStyleLbl="bgShp" presStyleIdx="3" presStyleCnt="5"/>
      <dgm:spPr/>
    </dgm:pt>
    <dgm:pt modelId="{45428CB3-D79A-4EB8-B9C3-608109D0C703}" type="pres">
      <dgm:prSet presAssocID="{90A794EF-992F-411B-8227-BCB540DEEA9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17FA5A59-9CDC-4E51-9968-76DB49D17585}" type="pres">
      <dgm:prSet presAssocID="{90A794EF-992F-411B-8227-BCB540DEEA95}" presName="spaceRect" presStyleCnt="0"/>
      <dgm:spPr/>
    </dgm:pt>
    <dgm:pt modelId="{C382B74F-F28A-46F3-BA2C-617B4E6F7666}" type="pres">
      <dgm:prSet presAssocID="{90A794EF-992F-411B-8227-BCB540DEEA95}" presName="textRect" presStyleLbl="revTx" presStyleIdx="3" presStyleCnt="5">
        <dgm:presLayoutVars>
          <dgm:chMax val="1"/>
          <dgm:chPref val="1"/>
        </dgm:presLayoutVars>
      </dgm:prSet>
      <dgm:spPr/>
    </dgm:pt>
    <dgm:pt modelId="{CA174A79-C87B-4981-BF59-FB7E9129A557}" type="pres">
      <dgm:prSet presAssocID="{CE9FD11B-58FF-4145-BD5E-44CFEBF75A19}" presName="sibTrans" presStyleLbl="sibTrans2D1" presStyleIdx="0" presStyleCnt="0"/>
      <dgm:spPr/>
    </dgm:pt>
    <dgm:pt modelId="{0885CAF7-300D-4329-BED9-A248F94088C1}" type="pres">
      <dgm:prSet presAssocID="{D11E2D16-2F7D-49EB-88B5-30D45E6AAE1C}" presName="compNode" presStyleCnt="0"/>
      <dgm:spPr/>
    </dgm:pt>
    <dgm:pt modelId="{E19F6A16-A8E4-4B20-A008-4178638E0B6E}" type="pres">
      <dgm:prSet presAssocID="{D11E2D16-2F7D-49EB-88B5-30D45E6AAE1C}" presName="iconBgRect" presStyleLbl="bgShp" presStyleIdx="4" presStyleCnt="5"/>
      <dgm:spPr/>
    </dgm:pt>
    <dgm:pt modelId="{860769C0-65E1-472A-A635-753B76549368}" type="pres">
      <dgm:prSet presAssocID="{D11E2D16-2F7D-49EB-88B5-30D45E6AAE1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82330154-CF38-4EFA-B8CE-50D93BB7DEE4}" type="pres">
      <dgm:prSet presAssocID="{D11E2D16-2F7D-49EB-88B5-30D45E6AAE1C}" presName="spaceRect" presStyleCnt="0"/>
      <dgm:spPr/>
    </dgm:pt>
    <dgm:pt modelId="{435C29C5-638E-4AE2-BDE1-BC7606156B22}" type="pres">
      <dgm:prSet presAssocID="{D11E2D16-2F7D-49EB-88B5-30D45E6AAE1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12E3014-51C7-4F70-80C2-7457346171E0}" type="presOf" srcId="{90A794EF-992F-411B-8227-BCB540DEEA95}" destId="{C382B74F-F28A-46F3-BA2C-617B4E6F7666}" srcOrd="0" destOrd="0" presId="urn:microsoft.com/office/officeart/2018/2/layout/IconCircleList"/>
    <dgm:cxn modelId="{CFA64415-0AEF-4162-9E58-28AD81A5FD1B}" srcId="{378504F3-78B3-4DBC-8E24-205B6458F5BD}" destId="{7567CC9A-E803-4917-8F30-E0D3C3705955}" srcOrd="1" destOrd="0" parTransId="{53F94D15-C929-481C-9082-45928D3E8154}" sibTransId="{26611208-162C-4302-A60D-E982A6A765FE}"/>
    <dgm:cxn modelId="{C33BC01D-D2BB-44CC-941F-6AED86190BCA}" type="presOf" srcId="{7567CC9A-E803-4917-8F30-E0D3C3705955}" destId="{CC3F256F-8EAF-4B02-A1B2-7929D3434F4F}" srcOrd="0" destOrd="0" presId="urn:microsoft.com/office/officeart/2018/2/layout/IconCircleList"/>
    <dgm:cxn modelId="{D31F692E-F9A6-4219-9B64-AB1655CBD00B}" srcId="{378504F3-78B3-4DBC-8E24-205B6458F5BD}" destId="{09E317AD-8D19-4D29-BF73-6F0C60FD7D8E}" srcOrd="0" destOrd="0" parTransId="{BF8AF94A-BAF8-49ED-9342-D04B46793B7C}" sibTransId="{C0CB8127-BABE-4F27-90E7-1410406971ED}"/>
    <dgm:cxn modelId="{8173112F-E353-4343-854A-44E96BFC2BB7}" type="presOf" srcId="{09E317AD-8D19-4D29-BF73-6F0C60FD7D8E}" destId="{9B619009-DAB6-4F41-9DAA-ADDF83CC551B}" srcOrd="0" destOrd="0" presId="urn:microsoft.com/office/officeart/2018/2/layout/IconCircleList"/>
    <dgm:cxn modelId="{A120A835-1E97-475C-B7D2-9ABABAE5FE31}" type="presOf" srcId="{D11E2D16-2F7D-49EB-88B5-30D45E6AAE1C}" destId="{435C29C5-638E-4AE2-BDE1-BC7606156B22}" srcOrd="0" destOrd="0" presId="urn:microsoft.com/office/officeart/2018/2/layout/IconCircleList"/>
    <dgm:cxn modelId="{7449755F-8BD0-4DB4-9028-AE64B9DC8794}" type="presOf" srcId="{2CE9BA06-835A-46FE-A161-14E5F2EDB385}" destId="{0A1598F5-202D-46C3-BE68-A38A7436EA90}" srcOrd="0" destOrd="0" presId="urn:microsoft.com/office/officeart/2018/2/layout/IconCircleList"/>
    <dgm:cxn modelId="{F743AC61-90A6-41A5-AB40-E631C91FA766}" type="presOf" srcId="{26611208-162C-4302-A60D-E982A6A765FE}" destId="{18137841-04E3-4156-981B-CAEB2DBCAB12}" srcOrd="0" destOrd="0" presId="urn:microsoft.com/office/officeart/2018/2/layout/IconCircleList"/>
    <dgm:cxn modelId="{2C21E94D-BAA1-4533-BC09-7EBEC7B0C7A6}" type="presOf" srcId="{C0CB8127-BABE-4F27-90E7-1410406971ED}" destId="{C2F53D9F-8213-4296-9FDE-22AA354B9E08}" srcOrd="0" destOrd="0" presId="urn:microsoft.com/office/officeart/2018/2/layout/IconCircleList"/>
    <dgm:cxn modelId="{EC20BB8E-E5B0-4588-AE68-008930581F55}" type="presOf" srcId="{C7D558F8-4293-4426-87FB-6C6E198B9393}" destId="{C74DCA63-3BBE-4142-A5F6-592F59E4EF56}" srcOrd="0" destOrd="0" presId="urn:microsoft.com/office/officeart/2018/2/layout/IconCircleList"/>
    <dgm:cxn modelId="{9F8EB291-9C6B-472A-9992-563A8DAC6B46}" type="presOf" srcId="{CE9FD11B-58FF-4145-BD5E-44CFEBF75A19}" destId="{CA174A79-C87B-4981-BF59-FB7E9129A557}" srcOrd="0" destOrd="0" presId="urn:microsoft.com/office/officeart/2018/2/layout/IconCircleList"/>
    <dgm:cxn modelId="{DB5445A7-23F5-4723-A904-A7222B287FD4}" srcId="{378504F3-78B3-4DBC-8E24-205B6458F5BD}" destId="{C7D558F8-4293-4426-87FB-6C6E198B9393}" srcOrd="2" destOrd="0" parTransId="{CEE8C91A-1E79-4B47-9E74-21BF7AF07D5D}" sibTransId="{2CE9BA06-835A-46FE-A161-14E5F2EDB385}"/>
    <dgm:cxn modelId="{290CF1AC-41A5-47CC-A691-6B9070F4C651}" srcId="{378504F3-78B3-4DBC-8E24-205B6458F5BD}" destId="{D11E2D16-2F7D-49EB-88B5-30D45E6AAE1C}" srcOrd="4" destOrd="0" parTransId="{B57B8450-7611-4F05-8DA5-11525F59747D}" sibTransId="{DDE2C6FE-16F5-428F-B6FC-65A53F55AD12}"/>
    <dgm:cxn modelId="{5B4FC0D5-25EF-418B-A4F3-5161109ABCCC}" type="presOf" srcId="{378504F3-78B3-4DBC-8E24-205B6458F5BD}" destId="{319D1733-752F-45DD-85AB-42EAE9637DC8}" srcOrd="0" destOrd="0" presId="urn:microsoft.com/office/officeart/2018/2/layout/IconCircleList"/>
    <dgm:cxn modelId="{5EBAC7E4-A8A1-4F07-8451-3162879BACDA}" srcId="{378504F3-78B3-4DBC-8E24-205B6458F5BD}" destId="{90A794EF-992F-411B-8227-BCB540DEEA95}" srcOrd="3" destOrd="0" parTransId="{D342F80C-0240-41A2-8098-670E3FC0C08D}" sibTransId="{CE9FD11B-58FF-4145-BD5E-44CFEBF75A19}"/>
    <dgm:cxn modelId="{7F14CFFA-C898-4789-8A17-4212518F7B88}" type="presParOf" srcId="{319D1733-752F-45DD-85AB-42EAE9637DC8}" destId="{13FC57DF-2766-4974-844D-2B78D089918A}" srcOrd="0" destOrd="0" presId="urn:microsoft.com/office/officeart/2018/2/layout/IconCircleList"/>
    <dgm:cxn modelId="{75A5634A-20FB-4A24-8C4F-A5BB4A56DD25}" type="presParOf" srcId="{13FC57DF-2766-4974-844D-2B78D089918A}" destId="{5469179C-363B-4FAB-B49E-D3A41C565EF6}" srcOrd="0" destOrd="0" presId="urn:microsoft.com/office/officeart/2018/2/layout/IconCircleList"/>
    <dgm:cxn modelId="{2A3B1A59-38B6-45E9-88C3-D9BBAEEEC4E0}" type="presParOf" srcId="{5469179C-363B-4FAB-B49E-D3A41C565EF6}" destId="{89F5978C-BDF3-4CB6-A734-99275AB3AEE4}" srcOrd="0" destOrd="0" presId="urn:microsoft.com/office/officeart/2018/2/layout/IconCircleList"/>
    <dgm:cxn modelId="{28C1AB86-CCC7-4738-9970-E23D80614727}" type="presParOf" srcId="{5469179C-363B-4FAB-B49E-D3A41C565EF6}" destId="{6A94E4A2-0ACD-4758-8A13-5989B234B10B}" srcOrd="1" destOrd="0" presId="urn:microsoft.com/office/officeart/2018/2/layout/IconCircleList"/>
    <dgm:cxn modelId="{FFE53D40-9B6C-43A5-85CD-FCCFA2A384DA}" type="presParOf" srcId="{5469179C-363B-4FAB-B49E-D3A41C565EF6}" destId="{ED7817CF-1BAF-446A-B927-80FA96D23518}" srcOrd="2" destOrd="0" presId="urn:microsoft.com/office/officeart/2018/2/layout/IconCircleList"/>
    <dgm:cxn modelId="{3DDF8F22-E3D5-43AB-8EA8-BF3E8723592C}" type="presParOf" srcId="{5469179C-363B-4FAB-B49E-D3A41C565EF6}" destId="{9B619009-DAB6-4F41-9DAA-ADDF83CC551B}" srcOrd="3" destOrd="0" presId="urn:microsoft.com/office/officeart/2018/2/layout/IconCircleList"/>
    <dgm:cxn modelId="{11304AD0-0144-41C9-A976-6F38099B1582}" type="presParOf" srcId="{13FC57DF-2766-4974-844D-2B78D089918A}" destId="{C2F53D9F-8213-4296-9FDE-22AA354B9E08}" srcOrd="1" destOrd="0" presId="urn:microsoft.com/office/officeart/2018/2/layout/IconCircleList"/>
    <dgm:cxn modelId="{C11BBD59-97C0-4CB5-BCC9-F59A59410A2D}" type="presParOf" srcId="{13FC57DF-2766-4974-844D-2B78D089918A}" destId="{B12CC663-C2F4-4E3B-9B8A-F2A5E0BBB439}" srcOrd="2" destOrd="0" presId="urn:microsoft.com/office/officeart/2018/2/layout/IconCircleList"/>
    <dgm:cxn modelId="{C7543FC8-B842-4991-A07D-9497A051176A}" type="presParOf" srcId="{B12CC663-C2F4-4E3B-9B8A-F2A5E0BBB439}" destId="{C555F60E-2109-4E9E-B427-F608F21315F5}" srcOrd="0" destOrd="0" presId="urn:microsoft.com/office/officeart/2018/2/layout/IconCircleList"/>
    <dgm:cxn modelId="{69D2B3F4-A286-4AC6-AFA4-99F5410977C9}" type="presParOf" srcId="{B12CC663-C2F4-4E3B-9B8A-F2A5E0BBB439}" destId="{98D47544-1768-4A37-826E-FC7AEA88D6FB}" srcOrd="1" destOrd="0" presId="urn:microsoft.com/office/officeart/2018/2/layout/IconCircleList"/>
    <dgm:cxn modelId="{99C850A6-0B85-4177-A769-C854DE7009A6}" type="presParOf" srcId="{B12CC663-C2F4-4E3B-9B8A-F2A5E0BBB439}" destId="{4CEA9797-5D6F-4092-9C10-9C15677D33FE}" srcOrd="2" destOrd="0" presId="urn:microsoft.com/office/officeart/2018/2/layout/IconCircleList"/>
    <dgm:cxn modelId="{7D7B1F64-813B-473E-918E-D2FF19A4810E}" type="presParOf" srcId="{B12CC663-C2F4-4E3B-9B8A-F2A5E0BBB439}" destId="{CC3F256F-8EAF-4B02-A1B2-7929D3434F4F}" srcOrd="3" destOrd="0" presId="urn:microsoft.com/office/officeart/2018/2/layout/IconCircleList"/>
    <dgm:cxn modelId="{8626EE11-1713-44EF-95EB-A1D6555130E0}" type="presParOf" srcId="{13FC57DF-2766-4974-844D-2B78D089918A}" destId="{18137841-04E3-4156-981B-CAEB2DBCAB12}" srcOrd="3" destOrd="0" presId="urn:microsoft.com/office/officeart/2018/2/layout/IconCircleList"/>
    <dgm:cxn modelId="{9235F21E-B942-4980-9C9F-B1E9B099A2A1}" type="presParOf" srcId="{13FC57DF-2766-4974-844D-2B78D089918A}" destId="{A9FC7CF6-3EE8-4719-93EC-5D0F05C1B229}" srcOrd="4" destOrd="0" presId="urn:microsoft.com/office/officeart/2018/2/layout/IconCircleList"/>
    <dgm:cxn modelId="{4B8DE6A5-D014-461C-81DF-9CC1F507806B}" type="presParOf" srcId="{A9FC7CF6-3EE8-4719-93EC-5D0F05C1B229}" destId="{2789F941-84F5-4774-A5D7-D82D03BA49FA}" srcOrd="0" destOrd="0" presId="urn:microsoft.com/office/officeart/2018/2/layout/IconCircleList"/>
    <dgm:cxn modelId="{F2B89C32-4B83-4112-978F-C7E1CF236553}" type="presParOf" srcId="{A9FC7CF6-3EE8-4719-93EC-5D0F05C1B229}" destId="{F0654950-FB51-4066-A75D-D1D2DB9D482F}" srcOrd="1" destOrd="0" presId="urn:microsoft.com/office/officeart/2018/2/layout/IconCircleList"/>
    <dgm:cxn modelId="{BD744014-5695-435B-B263-0E9CE3DD3A2C}" type="presParOf" srcId="{A9FC7CF6-3EE8-4719-93EC-5D0F05C1B229}" destId="{D0479945-483D-48A2-AD33-C34836AE5A66}" srcOrd="2" destOrd="0" presId="urn:microsoft.com/office/officeart/2018/2/layout/IconCircleList"/>
    <dgm:cxn modelId="{6C2E0481-A164-485C-BF2B-BC738B560C10}" type="presParOf" srcId="{A9FC7CF6-3EE8-4719-93EC-5D0F05C1B229}" destId="{C74DCA63-3BBE-4142-A5F6-592F59E4EF56}" srcOrd="3" destOrd="0" presId="urn:microsoft.com/office/officeart/2018/2/layout/IconCircleList"/>
    <dgm:cxn modelId="{53E44B48-2AF7-4897-A288-F2E21C7072B8}" type="presParOf" srcId="{13FC57DF-2766-4974-844D-2B78D089918A}" destId="{0A1598F5-202D-46C3-BE68-A38A7436EA90}" srcOrd="5" destOrd="0" presId="urn:microsoft.com/office/officeart/2018/2/layout/IconCircleList"/>
    <dgm:cxn modelId="{845317F2-260F-4884-A8F9-E72B13C1C06A}" type="presParOf" srcId="{13FC57DF-2766-4974-844D-2B78D089918A}" destId="{818A7295-D4C4-4039-A945-D84B15115260}" srcOrd="6" destOrd="0" presId="urn:microsoft.com/office/officeart/2018/2/layout/IconCircleList"/>
    <dgm:cxn modelId="{518C1766-47F7-4E04-B483-8DBDAB0E3448}" type="presParOf" srcId="{818A7295-D4C4-4039-A945-D84B15115260}" destId="{85E03ABE-320D-40E6-9037-586FB4E9EF5B}" srcOrd="0" destOrd="0" presId="urn:microsoft.com/office/officeart/2018/2/layout/IconCircleList"/>
    <dgm:cxn modelId="{EF6A98E2-DA5D-4693-9EA5-09BC618D37FA}" type="presParOf" srcId="{818A7295-D4C4-4039-A945-D84B15115260}" destId="{45428CB3-D79A-4EB8-B9C3-608109D0C703}" srcOrd="1" destOrd="0" presId="urn:microsoft.com/office/officeart/2018/2/layout/IconCircleList"/>
    <dgm:cxn modelId="{A877D1A3-8BA3-4A57-A876-1209C789F871}" type="presParOf" srcId="{818A7295-D4C4-4039-A945-D84B15115260}" destId="{17FA5A59-9CDC-4E51-9968-76DB49D17585}" srcOrd="2" destOrd="0" presId="urn:microsoft.com/office/officeart/2018/2/layout/IconCircleList"/>
    <dgm:cxn modelId="{98487DE8-E2BC-4324-82B2-692C694DBC50}" type="presParOf" srcId="{818A7295-D4C4-4039-A945-D84B15115260}" destId="{C382B74F-F28A-46F3-BA2C-617B4E6F7666}" srcOrd="3" destOrd="0" presId="urn:microsoft.com/office/officeart/2018/2/layout/IconCircleList"/>
    <dgm:cxn modelId="{453B51F0-ECEC-4885-A5F3-41F9D0E5711E}" type="presParOf" srcId="{13FC57DF-2766-4974-844D-2B78D089918A}" destId="{CA174A79-C87B-4981-BF59-FB7E9129A557}" srcOrd="7" destOrd="0" presId="urn:microsoft.com/office/officeart/2018/2/layout/IconCircleList"/>
    <dgm:cxn modelId="{CC73559E-1D23-4FF1-B6AE-E26786EA1150}" type="presParOf" srcId="{13FC57DF-2766-4974-844D-2B78D089918A}" destId="{0885CAF7-300D-4329-BED9-A248F94088C1}" srcOrd="8" destOrd="0" presId="urn:microsoft.com/office/officeart/2018/2/layout/IconCircleList"/>
    <dgm:cxn modelId="{E568E3D4-49B7-4AF1-BA7F-15F10EB4D16E}" type="presParOf" srcId="{0885CAF7-300D-4329-BED9-A248F94088C1}" destId="{E19F6A16-A8E4-4B20-A008-4178638E0B6E}" srcOrd="0" destOrd="0" presId="urn:microsoft.com/office/officeart/2018/2/layout/IconCircleList"/>
    <dgm:cxn modelId="{19C55E6D-E7D6-485C-BC48-2FD6D8D30A1B}" type="presParOf" srcId="{0885CAF7-300D-4329-BED9-A248F94088C1}" destId="{860769C0-65E1-472A-A635-753B76549368}" srcOrd="1" destOrd="0" presId="urn:microsoft.com/office/officeart/2018/2/layout/IconCircleList"/>
    <dgm:cxn modelId="{02EE1F5E-24DD-4678-B041-1E332A5C78C7}" type="presParOf" srcId="{0885CAF7-300D-4329-BED9-A248F94088C1}" destId="{82330154-CF38-4EFA-B8CE-50D93BB7DEE4}" srcOrd="2" destOrd="0" presId="urn:microsoft.com/office/officeart/2018/2/layout/IconCircleList"/>
    <dgm:cxn modelId="{81C13E61-8BE8-4C02-B757-18954E8FF018}" type="presParOf" srcId="{0885CAF7-300D-4329-BED9-A248F94088C1}" destId="{435C29C5-638E-4AE2-BDE1-BC7606156B2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6C9052-5806-4966-A5A3-483955CA3FB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C84F88-8F46-4E6B-8F1A-3CA1017083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Focus on what we can control </a:t>
          </a:r>
        </a:p>
      </dgm:t>
    </dgm:pt>
    <dgm:pt modelId="{C0F352A4-8EC5-4683-A67F-43F0AFF8B488}" type="parTrans" cxnId="{563A3E0A-3F3E-4F02-AE18-6BB350212A31}">
      <dgm:prSet/>
      <dgm:spPr/>
      <dgm:t>
        <a:bodyPr/>
        <a:lstStyle/>
        <a:p>
          <a:endParaRPr lang="en-US"/>
        </a:p>
      </dgm:t>
    </dgm:pt>
    <dgm:pt modelId="{5F27FB1A-5959-44A3-8A0C-0AF9E18398A7}" type="sibTrans" cxnId="{563A3E0A-3F3E-4F02-AE18-6BB350212A3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69A9C8-A550-41C5-AF41-287D3940EF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Acknowledge the internal conflict and feelings- do not avoid </a:t>
          </a:r>
        </a:p>
      </dgm:t>
    </dgm:pt>
    <dgm:pt modelId="{179E7411-FD90-44AE-93CD-C97AA726B0FF}" type="parTrans" cxnId="{8988444A-7411-43AF-8DCA-D2F9AF316090}">
      <dgm:prSet/>
      <dgm:spPr/>
      <dgm:t>
        <a:bodyPr/>
        <a:lstStyle/>
        <a:p>
          <a:endParaRPr lang="en-US"/>
        </a:p>
      </dgm:t>
    </dgm:pt>
    <dgm:pt modelId="{91D49B59-2DDB-402C-81CA-EB0FD3B525E5}" type="sibTrans" cxnId="{8988444A-7411-43AF-8DCA-D2F9AF3160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661584-E349-4741-A28E-A73193478E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Practice Self-compassion and self-care </a:t>
          </a:r>
        </a:p>
      </dgm:t>
    </dgm:pt>
    <dgm:pt modelId="{F230FF8A-BAC3-405C-8F4A-67AEC3972AA4}" type="parTrans" cxnId="{B425106D-7F5F-4DBA-8D35-CDC4EA7C1FE9}">
      <dgm:prSet/>
      <dgm:spPr/>
      <dgm:t>
        <a:bodyPr/>
        <a:lstStyle/>
        <a:p>
          <a:endParaRPr lang="en-US"/>
        </a:p>
      </dgm:t>
    </dgm:pt>
    <dgm:pt modelId="{AE96AA4F-D578-4FBE-B1DF-B012C25DE2C4}" type="sibTrans" cxnId="{B425106D-7F5F-4DBA-8D35-CDC4EA7C1FE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7934BA-5895-44D3-AD42-D4A3490B4F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Forgiveness </a:t>
          </a:r>
        </a:p>
      </dgm:t>
    </dgm:pt>
    <dgm:pt modelId="{6D16D9BC-B501-4D54-83F2-9940B4D4683B}" type="parTrans" cxnId="{F83C42C5-D95A-4849-B68D-A9636E1D3C4D}">
      <dgm:prSet/>
      <dgm:spPr/>
      <dgm:t>
        <a:bodyPr/>
        <a:lstStyle/>
        <a:p>
          <a:endParaRPr lang="en-US"/>
        </a:p>
      </dgm:t>
    </dgm:pt>
    <dgm:pt modelId="{437B9F64-2924-4C20-9003-0088C5FEAE7C}" type="sibTrans" cxnId="{F83C42C5-D95A-4849-B68D-A9636E1D3C4D}">
      <dgm:prSet/>
      <dgm:spPr/>
      <dgm:t>
        <a:bodyPr/>
        <a:lstStyle/>
        <a:p>
          <a:endParaRPr lang="en-US"/>
        </a:p>
      </dgm:t>
    </dgm:pt>
    <dgm:pt modelId="{A8FBC045-AC8C-479A-B730-784F18E6DAD1}" type="pres">
      <dgm:prSet presAssocID="{FB6C9052-5806-4966-A5A3-483955CA3FBF}" presName="root" presStyleCnt="0">
        <dgm:presLayoutVars>
          <dgm:dir/>
          <dgm:resizeHandles val="exact"/>
        </dgm:presLayoutVars>
      </dgm:prSet>
      <dgm:spPr/>
    </dgm:pt>
    <dgm:pt modelId="{64D7D962-127D-48A7-8D39-531717743840}" type="pres">
      <dgm:prSet presAssocID="{FB6C9052-5806-4966-A5A3-483955CA3FBF}" presName="container" presStyleCnt="0">
        <dgm:presLayoutVars>
          <dgm:dir/>
          <dgm:resizeHandles val="exact"/>
        </dgm:presLayoutVars>
      </dgm:prSet>
      <dgm:spPr/>
    </dgm:pt>
    <dgm:pt modelId="{8AA32DDE-DF89-447B-84C0-92FA3BEBF7CC}" type="pres">
      <dgm:prSet presAssocID="{B5C84F88-8F46-4E6B-8F1A-3CA1017083C3}" presName="compNode" presStyleCnt="0"/>
      <dgm:spPr/>
    </dgm:pt>
    <dgm:pt modelId="{D89E60D5-9A9C-46CA-8E50-646F4724A3D2}" type="pres">
      <dgm:prSet presAssocID="{B5C84F88-8F46-4E6B-8F1A-3CA1017083C3}" presName="iconBgRect" presStyleLbl="bgShp" presStyleIdx="0" presStyleCnt="4"/>
      <dgm:spPr/>
    </dgm:pt>
    <dgm:pt modelId="{FDD6E155-F872-4DD6-9D08-96BEF48D81C8}" type="pres">
      <dgm:prSet presAssocID="{B5C84F88-8F46-4E6B-8F1A-3CA1017083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AB3B147-6B0E-44A4-8708-A0E6F0EFD7C8}" type="pres">
      <dgm:prSet presAssocID="{B5C84F88-8F46-4E6B-8F1A-3CA1017083C3}" presName="spaceRect" presStyleCnt="0"/>
      <dgm:spPr/>
    </dgm:pt>
    <dgm:pt modelId="{8144EB93-8E69-431A-9990-B852E1DF1E5D}" type="pres">
      <dgm:prSet presAssocID="{B5C84F88-8F46-4E6B-8F1A-3CA1017083C3}" presName="textRect" presStyleLbl="revTx" presStyleIdx="0" presStyleCnt="4">
        <dgm:presLayoutVars>
          <dgm:chMax val="1"/>
          <dgm:chPref val="1"/>
        </dgm:presLayoutVars>
      </dgm:prSet>
      <dgm:spPr/>
    </dgm:pt>
    <dgm:pt modelId="{92A3DDCA-4A6E-497A-94F6-9DFA6AB2281D}" type="pres">
      <dgm:prSet presAssocID="{5F27FB1A-5959-44A3-8A0C-0AF9E18398A7}" presName="sibTrans" presStyleLbl="sibTrans2D1" presStyleIdx="0" presStyleCnt="0"/>
      <dgm:spPr/>
    </dgm:pt>
    <dgm:pt modelId="{01634709-1933-4769-9F92-7AA2F8E9CD5C}" type="pres">
      <dgm:prSet presAssocID="{FE69A9C8-A550-41C5-AF41-287D3940EFA9}" presName="compNode" presStyleCnt="0"/>
      <dgm:spPr/>
    </dgm:pt>
    <dgm:pt modelId="{69DA1550-ABC4-4927-BA55-B369E0B5E187}" type="pres">
      <dgm:prSet presAssocID="{FE69A9C8-A550-41C5-AF41-287D3940EFA9}" presName="iconBgRect" presStyleLbl="bgShp" presStyleIdx="1" presStyleCnt="4"/>
      <dgm:spPr/>
    </dgm:pt>
    <dgm:pt modelId="{7935B818-9CF1-4EC7-BE78-3268E003FBF2}" type="pres">
      <dgm:prSet presAssocID="{FE69A9C8-A550-41C5-AF41-287D3940EF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DCB80D97-4660-41DE-83EF-5FEADA0E09A6}" type="pres">
      <dgm:prSet presAssocID="{FE69A9C8-A550-41C5-AF41-287D3940EFA9}" presName="spaceRect" presStyleCnt="0"/>
      <dgm:spPr/>
    </dgm:pt>
    <dgm:pt modelId="{EA30979D-E70A-483E-966A-EC84E3CAF2CE}" type="pres">
      <dgm:prSet presAssocID="{FE69A9C8-A550-41C5-AF41-287D3940EFA9}" presName="textRect" presStyleLbl="revTx" presStyleIdx="1" presStyleCnt="4">
        <dgm:presLayoutVars>
          <dgm:chMax val="1"/>
          <dgm:chPref val="1"/>
        </dgm:presLayoutVars>
      </dgm:prSet>
      <dgm:spPr/>
    </dgm:pt>
    <dgm:pt modelId="{F54CD929-0EDB-4EFE-8CDF-69A7BB27A020}" type="pres">
      <dgm:prSet presAssocID="{91D49B59-2DDB-402C-81CA-EB0FD3B525E5}" presName="sibTrans" presStyleLbl="sibTrans2D1" presStyleIdx="0" presStyleCnt="0"/>
      <dgm:spPr/>
    </dgm:pt>
    <dgm:pt modelId="{F2A4D563-5DE7-49AC-B94B-547FF47D7938}" type="pres">
      <dgm:prSet presAssocID="{64661584-E349-4741-A28E-A73193478E7B}" presName="compNode" presStyleCnt="0"/>
      <dgm:spPr/>
    </dgm:pt>
    <dgm:pt modelId="{4D3B0BBF-AD02-47EF-8B6A-5CBEB4C7E187}" type="pres">
      <dgm:prSet presAssocID="{64661584-E349-4741-A28E-A73193478E7B}" presName="iconBgRect" presStyleLbl="bgShp" presStyleIdx="2" presStyleCnt="4"/>
      <dgm:spPr/>
    </dgm:pt>
    <dgm:pt modelId="{6D4991DD-8969-44CC-BE1B-963D1D99AA39}" type="pres">
      <dgm:prSet presAssocID="{64661584-E349-4741-A28E-A73193478E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DBA3E6C2-AC1E-4919-8C89-B7F1090B8C2D}" type="pres">
      <dgm:prSet presAssocID="{64661584-E349-4741-A28E-A73193478E7B}" presName="spaceRect" presStyleCnt="0"/>
      <dgm:spPr/>
    </dgm:pt>
    <dgm:pt modelId="{CC6DD29B-A2A5-4D0A-B7D2-D12BF973EE9F}" type="pres">
      <dgm:prSet presAssocID="{64661584-E349-4741-A28E-A73193478E7B}" presName="textRect" presStyleLbl="revTx" presStyleIdx="2" presStyleCnt="4">
        <dgm:presLayoutVars>
          <dgm:chMax val="1"/>
          <dgm:chPref val="1"/>
        </dgm:presLayoutVars>
      </dgm:prSet>
      <dgm:spPr/>
    </dgm:pt>
    <dgm:pt modelId="{3F08D288-4861-42F9-B840-08F7B68B5887}" type="pres">
      <dgm:prSet presAssocID="{AE96AA4F-D578-4FBE-B1DF-B012C25DE2C4}" presName="sibTrans" presStyleLbl="sibTrans2D1" presStyleIdx="0" presStyleCnt="0"/>
      <dgm:spPr/>
    </dgm:pt>
    <dgm:pt modelId="{97E586A8-D9AA-46CE-962D-1485AE0C2FDE}" type="pres">
      <dgm:prSet presAssocID="{0F7934BA-5895-44D3-AD42-D4A3490B4F75}" presName="compNode" presStyleCnt="0"/>
      <dgm:spPr/>
    </dgm:pt>
    <dgm:pt modelId="{AB648136-3689-4B26-B0EF-60883A0D2ADC}" type="pres">
      <dgm:prSet presAssocID="{0F7934BA-5895-44D3-AD42-D4A3490B4F75}" presName="iconBgRect" presStyleLbl="bgShp" presStyleIdx="3" presStyleCnt="4"/>
      <dgm:spPr/>
    </dgm:pt>
    <dgm:pt modelId="{94EA556B-30C0-4FDF-85B6-29095E799FB8}" type="pres">
      <dgm:prSet presAssocID="{0F7934BA-5895-44D3-AD42-D4A3490B4F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A3B38BA-744F-48E5-B047-9C92240B175B}" type="pres">
      <dgm:prSet presAssocID="{0F7934BA-5895-44D3-AD42-D4A3490B4F75}" presName="spaceRect" presStyleCnt="0"/>
      <dgm:spPr/>
    </dgm:pt>
    <dgm:pt modelId="{5661D850-F297-465D-AEE5-D27C4E753D53}" type="pres">
      <dgm:prSet presAssocID="{0F7934BA-5895-44D3-AD42-D4A3490B4F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63A3E0A-3F3E-4F02-AE18-6BB350212A31}" srcId="{FB6C9052-5806-4966-A5A3-483955CA3FBF}" destId="{B5C84F88-8F46-4E6B-8F1A-3CA1017083C3}" srcOrd="0" destOrd="0" parTransId="{C0F352A4-8EC5-4683-A67F-43F0AFF8B488}" sibTransId="{5F27FB1A-5959-44A3-8A0C-0AF9E18398A7}"/>
    <dgm:cxn modelId="{EC68221E-CFBB-4D3C-936E-BA62B3D2D008}" type="presOf" srcId="{FB6C9052-5806-4966-A5A3-483955CA3FBF}" destId="{A8FBC045-AC8C-479A-B730-784F18E6DAD1}" srcOrd="0" destOrd="0" presId="urn:microsoft.com/office/officeart/2018/2/layout/IconCircleList"/>
    <dgm:cxn modelId="{606BEC3B-8B57-4E36-8110-F6D0D69802AE}" type="presOf" srcId="{5F27FB1A-5959-44A3-8A0C-0AF9E18398A7}" destId="{92A3DDCA-4A6E-497A-94F6-9DFA6AB2281D}" srcOrd="0" destOrd="0" presId="urn:microsoft.com/office/officeart/2018/2/layout/IconCircleList"/>
    <dgm:cxn modelId="{4A92EC69-1418-441C-B630-AE92595A2CBB}" type="presOf" srcId="{AE96AA4F-D578-4FBE-B1DF-B012C25DE2C4}" destId="{3F08D288-4861-42F9-B840-08F7B68B5887}" srcOrd="0" destOrd="0" presId="urn:microsoft.com/office/officeart/2018/2/layout/IconCircleList"/>
    <dgm:cxn modelId="{8988444A-7411-43AF-8DCA-D2F9AF316090}" srcId="{FB6C9052-5806-4966-A5A3-483955CA3FBF}" destId="{FE69A9C8-A550-41C5-AF41-287D3940EFA9}" srcOrd="1" destOrd="0" parTransId="{179E7411-FD90-44AE-93CD-C97AA726B0FF}" sibTransId="{91D49B59-2DDB-402C-81CA-EB0FD3B525E5}"/>
    <dgm:cxn modelId="{B425106D-7F5F-4DBA-8D35-CDC4EA7C1FE9}" srcId="{FB6C9052-5806-4966-A5A3-483955CA3FBF}" destId="{64661584-E349-4741-A28E-A73193478E7B}" srcOrd="2" destOrd="0" parTransId="{F230FF8A-BAC3-405C-8F4A-67AEC3972AA4}" sibTransId="{AE96AA4F-D578-4FBE-B1DF-B012C25DE2C4}"/>
    <dgm:cxn modelId="{D062835A-AF0D-4AB4-BAE6-7BB13FB6B29A}" type="presOf" srcId="{64661584-E349-4741-A28E-A73193478E7B}" destId="{CC6DD29B-A2A5-4D0A-B7D2-D12BF973EE9F}" srcOrd="0" destOrd="0" presId="urn:microsoft.com/office/officeart/2018/2/layout/IconCircleList"/>
    <dgm:cxn modelId="{D9018C83-E8E5-403B-859F-C6891E00A934}" type="presOf" srcId="{B5C84F88-8F46-4E6B-8F1A-3CA1017083C3}" destId="{8144EB93-8E69-431A-9990-B852E1DF1E5D}" srcOrd="0" destOrd="0" presId="urn:microsoft.com/office/officeart/2018/2/layout/IconCircleList"/>
    <dgm:cxn modelId="{28AB5E9D-E222-4892-97A9-ACD88F4ED00C}" type="presOf" srcId="{91D49B59-2DDB-402C-81CA-EB0FD3B525E5}" destId="{F54CD929-0EDB-4EFE-8CDF-69A7BB27A020}" srcOrd="0" destOrd="0" presId="urn:microsoft.com/office/officeart/2018/2/layout/IconCircleList"/>
    <dgm:cxn modelId="{F83C42C5-D95A-4849-B68D-A9636E1D3C4D}" srcId="{FB6C9052-5806-4966-A5A3-483955CA3FBF}" destId="{0F7934BA-5895-44D3-AD42-D4A3490B4F75}" srcOrd="3" destOrd="0" parTransId="{6D16D9BC-B501-4D54-83F2-9940B4D4683B}" sibTransId="{437B9F64-2924-4C20-9003-0088C5FEAE7C}"/>
    <dgm:cxn modelId="{B29446E4-A179-4261-AE17-55C0FDF7665D}" type="presOf" srcId="{FE69A9C8-A550-41C5-AF41-287D3940EFA9}" destId="{EA30979D-E70A-483E-966A-EC84E3CAF2CE}" srcOrd="0" destOrd="0" presId="urn:microsoft.com/office/officeart/2018/2/layout/IconCircleList"/>
    <dgm:cxn modelId="{31D2ACFC-14D9-424F-BD81-3096A57A297B}" type="presOf" srcId="{0F7934BA-5895-44D3-AD42-D4A3490B4F75}" destId="{5661D850-F297-465D-AEE5-D27C4E753D53}" srcOrd="0" destOrd="0" presId="urn:microsoft.com/office/officeart/2018/2/layout/IconCircleList"/>
    <dgm:cxn modelId="{A3AB4183-CB1C-4344-9811-A79527FA4FF7}" type="presParOf" srcId="{A8FBC045-AC8C-479A-B730-784F18E6DAD1}" destId="{64D7D962-127D-48A7-8D39-531717743840}" srcOrd="0" destOrd="0" presId="urn:microsoft.com/office/officeart/2018/2/layout/IconCircleList"/>
    <dgm:cxn modelId="{82C17C49-5F2E-4213-8E76-3549C1EE2D14}" type="presParOf" srcId="{64D7D962-127D-48A7-8D39-531717743840}" destId="{8AA32DDE-DF89-447B-84C0-92FA3BEBF7CC}" srcOrd="0" destOrd="0" presId="urn:microsoft.com/office/officeart/2018/2/layout/IconCircleList"/>
    <dgm:cxn modelId="{539910EC-0857-472C-8D7D-84755A2863EA}" type="presParOf" srcId="{8AA32DDE-DF89-447B-84C0-92FA3BEBF7CC}" destId="{D89E60D5-9A9C-46CA-8E50-646F4724A3D2}" srcOrd="0" destOrd="0" presId="urn:microsoft.com/office/officeart/2018/2/layout/IconCircleList"/>
    <dgm:cxn modelId="{23523C21-CC08-43C1-BC69-B9F37E40E6D0}" type="presParOf" srcId="{8AA32DDE-DF89-447B-84C0-92FA3BEBF7CC}" destId="{FDD6E155-F872-4DD6-9D08-96BEF48D81C8}" srcOrd="1" destOrd="0" presId="urn:microsoft.com/office/officeart/2018/2/layout/IconCircleList"/>
    <dgm:cxn modelId="{F752550F-F27B-43F3-8397-8D0F9D0D1288}" type="presParOf" srcId="{8AA32DDE-DF89-447B-84C0-92FA3BEBF7CC}" destId="{5AB3B147-6B0E-44A4-8708-A0E6F0EFD7C8}" srcOrd="2" destOrd="0" presId="urn:microsoft.com/office/officeart/2018/2/layout/IconCircleList"/>
    <dgm:cxn modelId="{3DECA9DF-96D8-46D4-9A8D-E7D3B19F1C3A}" type="presParOf" srcId="{8AA32DDE-DF89-447B-84C0-92FA3BEBF7CC}" destId="{8144EB93-8E69-431A-9990-B852E1DF1E5D}" srcOrd="3" destOrd="0" presId="urn:microsoft.com/office/officeart/2018/2/layout/IconCircleList"/>
    <dgm:cxn modelId="{7141005B-E1AA-43E0-AC01-EAF8E126B4E0}" type="presParOf" srcId="{64D7D962-127D-48A7-8D39-531717743840}" destId="{92A3DDCA-4A6E-497A-94F6-9DFA6AB2281D}" srcOrd="1" destOrd="0" presId="urn:microsoft.com/office/officeart/2018/2/layout/IconCircleList"/>
    <dgm:cxn modelId="{742B35A1-75D7-4A74-95CD-303374F37A58}" type="presParOf" srcId="{64D7D962-127D-48A7-8D39-531717743840}" destId="{01634709-1933-4769-9F92-7AA2F8E9CD5C}" srcOrd="2" destOrd="0" presId="urn:microsoft.com/office/officeart/2018/2/layout/IconCircleList"/>
    <dgm:cxn modelId="{6D354822-F70C-41D0-9F1C-567F900B0C3E}" type="presParOf" srcId="{01634709-1933-4769-9F92-7AA2F8E9CD5C}" destId="{69DA1550-ABC4-4927-BA55-B369E0B5E187}" srcOrd="0" destOrd="0" presId="urn:microsoft.com/office/officeart/2018/2/layout/IconCircleList"/>
    <dgm:cxn modelId="{318673F6-FA5B-49BE-8EB6-4D85C1841CD3}" type="presParOf" srcId="{01634709-1933-4769-9F92-7AA2F8E9CD5C}" destId="{7935B818-9CF1-4EC7-BE78-3268E003FBF2}" srcOrd="1" destOrd="0" presId="urn:microsoft.com/office/officeart/2018/2/layout/IconCircleList"/>
    <dgm:cxn modelId="{C0834C60-9291-4CDF-845A-06443A58B7D0}" type="presParOf" srcId="{01634709-1933-4769-9F92-7AA2F8E9CD5C}" destId="{DCB80D97-4660-41DE-83EF-5FEADA0E09A6}" srcOrd="2" destOrd="0" presId="urn:microsoft.com/office/officeart/2018/2/layout/IconCircleList"/>
    <dgm:cxn modelId="{1B06C80D-3E3A-4525-B8C7-18341D5D4570}" type="presParOf" srcId="{01634709-1933-4769-9F92-7AA2F8E9CD5C}" destId="{EA30979D-E70A-483E-966A-EC84E3CAF2CE}" srcOrd="3" destOrd="0" presId="urn:microsoft.com/office/officeart/2018/2/layout/IconCircleList"/>
    <dgm:cxn modelId="{6C0A804E-3BB8-42D4-A912-FA2855511D9E}" type="presParOf" srcId="{64D7D962-127D-48A7-8D39-531717743840}" destId="{F54CD929-0EDB-4EFE-8CDF-69A7BB27A020}" srcOrd="3" destOrd="0" presId="urn:microsoft.com/office/officeart/2018/2/layout/IconCircleList"/>
    <dgm:cxn modelId="{C08A6A14-D9E2-43EF-A177-8B351CCFD2F4}" type="presParOf" srcId="{64D7D962-127D-48A7-8D39-531717743840}" destId="{F2A4D563-5DE7-49AC-B94B-547FF47D7938}" srcOrd="4" destOrd="0" presId="urn:microsoft.com/office/officeart/2018/2/layout/IconCircleList"/>
    <dgm:cxn modelId="{FA4587C9-1E4B-44B6-B204-C0D8E9557D9D}" type="presParOf" srcId="{F2A4D563-5DE7-49AC-B94B-547FF47D7938}" destId="{4D3B0BBF-AD02-47EF-8B6A-5CBEB4C7E187}" srcOrd="0" destOrd="0" presId="urn:microsoft.com/office/officeart/2018/2/layout/IconCircleList"/>
    <dgm:cxn modelId="{375AD10B-2D3A-4FE4-AC20-45C39DEA42B5}" type="presParOf" srcId="{F2A4D563-5DE7-49AC-B94B-547FF47D7938}" destId="{6D4991DD-8969-44CC-BE1B-963D1D99AA39}" srcOrd="1" destOrd="0" presId="urn:microsoft.com/office/officeart/2018/2/layout/IconCircleList"/>
    <dgm:cxn modelId="{CA717016-7611-4F73-B1AD-726E9FEB98CF}" type="presParOf" srcId="{F2A4D563-5DE7-49AC-B94B-547FF47D7938}" destId="{DBA3E6C2-AC1E-4919-8C89-B7F1090B8C2D}" srcOrd="2" destOrd="0" presId="urn:microsoft.com/office/officeart/2018/2/layout/IconCircleList"/>
    <dgm:cxn modelId="{9562E306-8397-4E0E-ABF9-4B9BAFA96242}" type="presParOf" srcId="{F2A4D563-5DE7-49AC-B94B-547FF47D7938}" destId="{CC6DD29B-A2A5-4D0A-B7D2-D12BF973EE9F}" srcOrd="3" destOrd="0" presId="urn:microsoft.com/office/officeart/2018/2/layout/IconCircleList"/>
    <dgm:cxn modelId="{1E81867E-0EDF-4DA9-9594-D116EFF929FB}" type="presParOf" srcId="{64D7D962-127D-48A7-8D39-531717743840}" destId="{3F08D288-4861-42F9-B840-08F7B68B5887}" srcOrd="5" destOrd="0" presId="urn:microsoft.com/office/officeart/2018/2/layout/IconCircleList"/>
    <dgm:cxn modelId="{B3FB40F5-831C-403C-835D-6504ECF9C7D8}" type="presParOf" srcId="{64D7D962-127D-48A7-8D39-531717743840}" destId="{97E586A8-D9AA-46CE-962D-1485AE0C2FDE}" srcOrd="6" destOrd="0" presId="urn:microsoft.com/office/officeart/2018/2/layout/IconCircleList"/>
    <dgm:cxn modelId="{D7E74CAB-A0EE-4666-A411-E272AA94CFFB}" type="presParOf" srcId="{97E586A8-D9AA-46CE-962D-1485AE0C2FDE}" destId="{AB648136-3689-4B26-B0EF-60883A0D2ADC}" srcOrd="0" destOrd="0" presId="urn:microsoft.com/office/officeart/2018/2/layout/IconCircleList"/>
    <dgm:cxn modelId="{D0A5BBA5-C8B4-4E57-B298-9328B3DBFBD2}" type="presParOf" srcId="{97E586A8-D9AA-46CE-962D-1485AE0C2FDE}" destId="{94EA556B-30C0-4FDF-85B6-29095E799FB8}" srcOrd="1" destOrd="0" presId="urn:microsoft.com/office/officeart/2018/2/layout/IconCircleList"/>
    <dgm:cxn modelId="{A96A9995-8943-4400-9691-6379B9C2EBB7}" type="presParOf" srcId="{97E586A8-D9AA-46CE-962D-1485AE0C2FDE}" destId="{6A3B38BA-744F-48E5-B047-9C92240B175B}" srcOrd="2" destOrd="0" presId="urn:microsoft.com/office/officeart/2018/2/layout/IconCircleList"/>
    <dgm:cxn modelId="{43EECD84-91E8-435C-AE01-8C4BDD80F78B}" type="presParOf" srcId="{97E586A8-D9AA-46CE-962D-1485AE0C2FDE}" destId="{5661D850-F297-465D-AEE5-D27C4E753D5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FAB477-F4EA-4AC5-938B-D10C6C1C7B8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44C157-74A7-4FF7-AEF8-48123446C6C5}">
      <dgm:prSet/>
      <dgm:spPr/>
      <dgm:t>
        <a:bodyPr/>
        <a:lstStyle/>
        <a:p>
          <a:r>
            <a:rPr lang="en-US"/>
            <a:t>Prioritize sleep. Helps with mood, memory, reaction time, and quick decision making. Regular schedule; practice relaxation techniques so you can relax on command; take short naps.</a:t>
          </a:r>
        </a:p>
      </dgm:t>
    </dgm:pt>
    <dgm:pt modelId="{9A5A0EEF-E70D-4968-820A-8B5B86926390}" type="parTrans" cxnId="{88DCA4AB-53D6-4FFB-9BF9-D526E9A84DC1}">
      <dgm:prSet/>
      <dgm:spPr/>
      <dgm:t>
        <a:bodyPr/>
        <a:lstStyle/>
        <a:p>
          <a:endParaRPr lang="en-US"/>
        </a:p>
      </dgm:t>
    </dgm:pt>
    <dgm:pt modelId="{CB9F7093-297B-450E-A4A3-420A71F04E20}" type="sibTrans" cxnId="{88DCA4AB-53D6-4FFB-9BF9-D526E9A84DC1}">
      <dgm:prSet/>
      <dgm:spPr/>
      <dgm:t>
        <a:bodyPr/>
        <a:lstStyle/>
        <a:p>
          <a:endParaRPr lang="en-US"/>
        </a:p>
      </dgm:t>
    </dgm:pt>
    <dgm:pt modelId="{B2022B4D-15B5-4894-9522-C9C24A635BF8}">
      <dgm:prSet/>
      <dgm:spPr/>
      <dgm:t>
        <a:bodyPr/>
        <a:lstStyle/>
        <a:p>
          <a:r>
            <a:rPr lang="en-US"/>
            <a:t>Talk about your difficult experiences with people you can trust. Don’t bottle up your emotions. Use the Peer Support Team. Behavioral Health Professionals. </a:t>
          </a:r>
        </a:p>
      </dgm:t>
    </dgm:pt>
    <dgm:pt modelId="{8210FE29-E7E8-4F28-AAA5-657B48930D4B}" type="parTrans" cxnId="{BBFECC31-BC3A-417E-9837-06DCC2706A80}">
      <dgm:prSet/>
      <dgm:spPr/>
      <dgm:t>
        <a:bodyPr/>
        <a:lstStyle/>
        <a:p>
          <a:endParaRPr lang="en-US"/>
        </a:p>
      </dgm:t>
    </dgm:pt>
    <dgm:pt modelId="{2E753484-C0EA-4D69-892F-670369048E18}" type="sibTrans" cxnId="{BBFECC31-BC3A-417E-9837-06DCC2706A80}">
      <dgm:prSet/>
      <dgm:spPr/>
      <dgm:t>
        <a:bodyPr/>
        <a:lstStyle/>
        <a:p>
          <a:endParaRPr lang="en-US"/>
        </a:p>
      </dgm:t>
    </dgm:pt>
    <dgm:pt modelId="{AC08AE8F-875D-4526-AFB6-1FE4EBA84866}" type="pres">
      <dgm:prSet presAssocID="{CDFAB477-F4EA-4AC5-938B-D10C6C1C7B84}" presName="outerComposite" presStyleCnt="0">
        <dgm:presLayoutVars>
          <dgm:chMax val="5"/>
          <dgm:dir/>
          <dgm:resizeHandles val="exact"/>
        </dgm:presLayoutVars>
      </dgm:prSet>
      <dgm:spPr/>
    </dgm:pt>
    <dgm:pt modelId="{C1D3DEF5-6F13-4ABB-A9FA-30487C66CC3D}" type="pres">
      <dgm:prSet presAssocID="{CDFAB477-F4EA-4AC5-938B-D10C6C1C7B84}" presName="dummyMaxCanvas" presStyleCnt="0">
        <dgm:presLayoutVars/>
      </dgm:prSet>
      <dgm:spPr/>
    </dgm:pt>
    <dgm:pt modelId="{4369868A-DD3C-40D4-A5DD-1AC16529BC83}" type="pres">
      <dgm:prSet presAssocID="{CDFAB477-F4EA-4AC5-938B-D10C6C1C7B84}" presName="TwoNodes_1" presStyleLbl="node1" presStyleIdx="0" presStyleCnt="2">
        <dgm:presLayoutVars>
          <dgm:bulletEnabled val="1"/>
        </dgm:presLayoutVars>
      </dgm:prSet>
      <dgm:spPr/>
    </dgm:pt>
    <dgm:pt modelId="{F3FFB0B7-D603-4EDB-AF32-BFC42A4012DF}" type="pres">
      <dgm:prSet presAssocID="{CDFAB477-F4EA-4AC5-938B-D10C6C1C7B84}" presName="TwoNodes_2" presStyleLbl="node1" presStyleIdx="1" presStyleCnt="2">
        <dgm:presLayoutVars>
          <dgm:bulletEnabled val="1"/>
        </dgm:presLayoutVars>
      </dgm:prSet>
      <dgm:spPr/>
    </dgm:pt>
    <dgm:pt modelId="{82465B2E-2469-44DE-8208-E1046989D8DB}" type="pres">
      <dgm:prSet presAssocID="{CDFAB477-F4EA-4AC5-938B-D10C6C1C7B84}" presName="TwoConn_1-2" presStyleLbl="fgAccFollowNode1" presStyleIdx="0" presStyleCnt="1">
        <dgm:presLayoutVars>
          <dgm:bulletEnabled val="1"/>
        </dgm:presLayoutVars>
      </dgm:prSet>
      <dgm:spPr/>
    </dgm:pt>
    <dgm:pt modelId="{15DBBB40-653B-4EEE-ACC3-52C086D13639}" type="pres">
      <dgm:prSet presAssocID="{CDFAB477-F4EA-4AC5-938B-D10C6C1C7B84}" presName="TwoNodes_1_text" presStyleLbl="node1" presStyleIdx="1" presStyleCnt="2">
        <dgm:presLayoutVars>
          <dgm:bulletEnabled val="1"/>
        </dgm:presLayoutVars>
      </dgm:prSet>
      <dgm:spPr/>
    </dgm:pt>
    <dgm:pt modelId="{DE219392-2070-4D57-93E2-DF26F7B7DF4E}" type="pres">
      <dgm:prSet presAssocID="{CDFAB477-F4EA-4AC5-938B-D10C6C1C7B8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BFECC31-BC3A-417E-9837-06DCC2706A80}" srcId="{CDFAB477-F4EA-4AC5-938B-D10C6C1C7B84}" destId="{B2022B4D-15B5-4894-9522-C9C24A635BF8}" srcOrd="1" destOrd="0" parTransId="{8210FE29-E7E8-4F28-AAA5-657B48930D4B}" sibTransId="{2E753484-C0EA-4D69-892F-670369048E18}"/>
    <dgm:cxn modelId="{C82D2E35-219A-4AA8-A671-26C83618C293}" type="presOf" srcId="{CDFAB477-F4EA-4AC5-938B-D10C6C1C7B84}" destId="{AC08AE8F-875D-4526-AFB6-1FE4EBA84866}" srcOrd="0" destOrd="0" presId="urn:microsoft.com/office/officeart/2005/8/layout/vProcess5"/>
    <dgm:cxn modelId="{FB003539-4ECC-4F58-9E62-56129DA2DAF5}" type="presOf" srcId="{1744C157-74A7-4FF7-AEF8-48123446C6C5}" destId="{4369868A-DD3C-40D4-A5DD-1AC16529BC83}" srcOrd="0" destOrd="0" presId="urn:microsoft.com/office/officeart/2005/8/layout/vProcess5"/>
    <dgm:cxn modelId="{7107D354-1050-48D5-A43D-C43964795AD7}" type="presOf" srcId="{B2022B4D-15B5-4894-9522-C9C24A635BF8}" destId="{F3FFB0B7-D603-4EDB-AF32-BFC42A4012DF}" srcOrd="0" destOrd="0" presId="urn:microsoft.com/office/officeart/2005/8/layout/vProcess5"/>
    <dgm:cxn modelId="{869B1B89-8AC7-4430-ACAB-868252E22093}" type="presOf" srcId="{CB9F7093-297B-450E-A4A3-420A71F04E20}" destId="{82465B2E-2469-44DE-8208-E1046989D8DB}" srcOrd="0" destOrd="0" presId="urn:microsoft.com/office/officeart/2005/8/layout/vProcess5"/>
    <dgm:cxn modelId="{88DCA4AB-53D6-4FFB-9BF9-D526E9A84DC1}" srcId="{CDFAB477-F4EA-4AC5-938B-D10C6C1C7B84}" destId="{1744C157-74A7-4FF7-AEF8-48123446C6C5}" srcOrd="0" destOrd="0" parTransId="{9A5A0EEF-E70D-4968-820A-8B5B86926390}" sibTransId="{CB9F7093-297B-450E-A4A3-420A71F04E20}"/>
    <dgm:cxn modelId="{C66B78D8-2F95-4609-94EB-B5AB51DDE8A0}" type="presOf" srcId="{1744C157-74A7-4FF7-AEF8-48123446C6C5}" destId="{15DBBB40-653B-4EEE-ACC3-52C086D13639}" srcOrd="1" destOrd="0" presId="urn:microsoft.com/office/officeart/2005/8/layout/vProcess5"/>
    <dgm:cxn modelId="{F25E2FD9-6453-4157-8730-DA4C89920201}" type="presOf" srcId="{B2022B4D-15B5-4894-9522-C9C24A635BF8}" destId="{DE219392-2070-4D57-93E2-DF26F7B7DF4E}" srcOrd="1" destOrd="0" presId="urn:microsoft.com/office/officeart/2005/8/layout/vProcess5"/>
    <dgm:cxn modelId="{78AD275B-FC14-443F-B982-9390B1A730F5}" type="presParOf" srcId="{AC08AE8F-875D-4526-AFB6-1FE4EBA84866}" destId="{C1D3DEF5-6F13-4ABB-A9FA-30487C66CC3D}" srcOrd="0" destOrd="0" presId="urn:microsoft.com/office/officeart/2005/8/layout/vProcess5"/>
    <dgm:cxn modelId="{25E24442-D3DB-4088-AEA2-181F394F7BE1}" type="presParOf" srcId="{AC08AE8F-875D-4526-AFB6-1FE4EBA84866}" destId="{4369868A-DD3C-40D4-A5DD-1AC16529BC83}" srcOrd="1" destOrd="0" presId="urn:microsoft.com/office/officeart/2005/8/layout/vProcess5"/>
    <dgm:cxn modelId="{DD0CFCF8-7D7A-4960-BF21-4222D3EE405B}" type="presParOf" srcId="{AC08AE8F-875D-4526-AFB6-1FE4EBA84866}" destId="{F3FFB0B7-D603-4EDB-AF32-BFC42A4012DF}" srcOrd="2" destOrd="0" presId="urn:microsoft.com/office/officeart/2005/8/layout/vProcess5"/>
    <dgm:cxn modelId="{D323BB7E-3D38-48A8-85DD-B1C6A78E678E}" type="presParOf" srcId="{AC08AE8F-875D-4526-AFB6-1FE4EBA84866}" destId="{82465B2E-2469-44DE-8208-E1046989D8DB}" srcOrd="3" destOrd="0" presId="urn:microsoft.com/office/officeart/2005/8/layout/vProcess5"/>
    <dgm:cxn modelId="{1F88DBDA-2F78-45C6-99D2-DBA8CD7518F4}" type="presParOf" srcId="{AC08AE8F-875D-4526-AFB6-1FE4EBA84866}" destId="{15DBBB40-653B-4EEE-ACC3-52C086D13639}" srcOrd="4" destOrd="0" presId="urn:microsoft.com/office/officeart/2005/8/layout/vProcess5"/>
    <dgm:cxn modelId="{90888AD8-2606-474B-B8E5-5E66775A555E}" type="presParOf" srcId="{AC08AE8F-875D-4526-AFB6-1FE4EBA84866}" destId="{DE219392-2070-4D57-93E2-DF26F7B7DF4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ED4AD7-5FDA-45DB-A530-63CF9A8224D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82D0773-0FE4-4443-A396-A07676A634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Practice mindfulness and meditation. Mindfulness is non-judgmental awareness of the present moment. Meditation is a formal practice that uses mindfulness and has a specific focus, such as the breath, to achieve inner calm. </a:t>
          </a:r>
        </a:p>
      </dgm:t>
    </dgm:pt>
    <dgm:pt modelId="{FCB3BE88-03E8-4EF8-80CE-E4BAE0DE6716}" type="parTrans" cxnId="{0CC4E60D-25E4-4EA7-8489-2917995042F0}">
      <dgm:prSet/>
      <dgm:spPr/>
      <dgm:t>
        <a:bodyPr/>
        <a:lstStyle/>
        <a:p>
          <a:endParaRPr lang="en-US"/>
        </a:p>
      </dgm:t>
    </dgm:pt>
    <dgm:pt modelId="{E4E58ABF-E156-4298-9A68-77583AECB8F0}" type="sibTrans" cxnId="{0CC4E60D-25E4-4EA7-8489-2917995042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FA5BCF-C01E-4441-A19C-C9995D50BB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Stay connected with family and friends. Social support is one of the greatest contributors to mental health. Sometimes you have to force yourself</a:t>
          </a:r>
          <a:r>
            <a:rPr lang="en-US" b="1"/>
            <a:t>.</a:t>
          </a:r>
          <a:endParaRPr lang="en-US"/>
        </a:p>
      </dgm:t>
    </dgm:pt>
    <dgm:pt modelId="{04BE8109-C3AD-4222-8A0A-2F214CEF92BD}" type="parTrans" cxnId="{0BB7D737-AB49-47D9-A1A2-9D3CA6B5E3BB}">
      <dgm:prSet/>
      <dgm:spPr/>
      <dgm:t>
        <a:bodyPr/>
        <a:lstStyle/>
        <a:p>
          <a:endParaRPr lang="en-US"/>
        </a:p>
      </dgm:t>
    </dgm:pt>
    <dgm:pt modelId="{64F94117-2B09-427A-8EB4-945D8262854B}" type="sibTrans" cxnId="{0BB7D737-AB49-47D9-A1A2-9D3CA6B5E3BB}">
      <dgm:prSet/>
      <dgm:spPr/>
      <dgm:t>
        <a:bodyPr/>
        <a:lstStyle/>
        <a:p>
          <a:endParaRPr lang="en-US"/>
        </a:p>
      </dgm:t>
    </dgm:pt>
    <dgm:pt modelId="{E78D135D-5A02-4E43-A180-B775D746D45B}" type="pres">
      <dgm:prSet presAssocID="{2AED4AD7-5FDA-45DB-A530-63CF9A8224D1}" presName="root" presStyleCnt="0">
        <dgm:presLayoutVars>
          <dgm:dir/>
          <dgm:resizeHandles val="exact"/>
        </dgm:presLayoutVars>
      </dgm:prSet>
      <dgm:spPr/>
    </dgm:pt>
    <dgm:pt modelId="{CDE0B731-0C99-4806-95D5-DD18909CEAC2}" type="pres">
      <dgm:prSet presAssocID="{2AED4AD7-5FDA-45DB-A530-63CF9A8224D1}" presName="container" presStyleCnt="0">
        <dgm:presLayoutVars>
          <dgm:dir/>
          <dgm:resizeHandles val="exact"/>
        </dgm:presLayoutVars>
      </dgm:prSet>
      <dgm:spPr/>
    </dgm:pt>
    <dgm:pt modelId="{A78B6A38-9FB0-4527-BCC9-08D68F1A9F90}" type="pres">
      <dgm:prSet presAssocID="{882D0773-0FE4-4443-A396-A07676A63413}" presName="compNode" presStyleCnt="0"/>
      <dgm:spPr/>
    </dgm:pt>
    <dgm:pt modelId="{45EE8E87-5B8A-48A3-8ACE-9F7D23D960A3}" type="pres">
      <dgm:prSet presAssocID="{882D0773-0FE4-4443-A396-A07676A63413}" presName="iconBgRect" presStyleLbl="bgShp" presStyleIdx="0" presStyleCnt="2"/>
      <dgm:spPr/>
    </dgm:pt>
    <dgm:pt modelId="{C01480F1-74A3-4B08-9E9B-9D4FB95D9FC2}" type="pres">
      <dgm:prSet presAssocID="{882D0773-0FE4-4443-A396-A07676A634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EED8814-0268-456F-BD1E-378539816F11}" type="pres">
      <dgm:prSet presAssocID="{882D0773-0FE4-4443-A396-A07676A63413}" presName="spaceRect" presStyleCnt="0"/>
      <dgm:spPr/>
    </dgm:pt>
    <dgm:pt modelId="{61D636C2-B25D-4E5D-ABDD-F5845C580118}" type="pres">
      <dgm:prSet presAssocID="{882D0773-0FE4-4443-A396-A07676A63413}" presName="textRect" presStyleLbl="revTx" presStyleIdx="0" presStyleCnt="2">
        <dgm:presLayoutVars>
          <dgm:chMax val="1"/>
          <dgm:chPref val="1"/>
        </dgm:presLayoutVars>
      </dgm:prSet>
      <dgm:spPr/>
    </dgm:pt>
    <dgm:pt modelId="{220B5958-D49D-4C78-8801-60D17EE0B26A}" type="pres">
      <dgm:prSet presAssocID="{E4E58ABF-E156-4298-9A68-77583AECB8F0}" presName="sibTrans" presStyleLbl="sibTrans2D1" presStyleIdx="0" presStyleCnt="0"/>
      <dgm:spPr/>
    </dgm:pt>
    <dgm:pt modelId="{668722F2-4B28-4610-AC0E-1F3808E6F118}" type="pres">
      <dgm:prSet presAssocID="{F7FA5BCF-C01E-4441-A19C-C9995D50BB0F}" presName="compNode" presStyleCnt="0"/>
      <dgm:spPr/>
    </dgm:pt>
    <dgm:pt modelId="{C9015D51-B07C-4616-AEA7-3B73E8D12747}" type="pres">
      <dgm:prSet presAssocID="{F7FA5BCF-C01E-4441-A19C-C9995D50BB0F}" presName="iconBgRect" presStyleLbl="bgShp" presStyleIdx="1" presStyleCnt="2"/>
      <dgm:spPr/>
    </dgm:pt>
    <dgm:pt modelId="{8151C296-1224-4981-AF82-41B87F74D09B}" type="pres">
      <dgm:prSet presAssocID="{F7FA5BCF-C01E-4441-A19C-C9995D50BB0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540A6A7A-B4B4-42D3-B109-D5AEBCC68635}" type="pres">
      <dgm:prSet presAssocID="{F7FA5BCF-C01E-4441-A19C-C9995D50BB0F}" presName="spaceRect" presStyleCnt="0"/>
      <dgm:spPr/>
    </dgm:pt>
    <dgm:pt modelId="{DDE57943-F387-44A1-81FB-C5057B0EB51C}" type="pres">
      <dgm:prSet presAssocID="{F7FA5BCF-C01E-4441-A19C-C9995D50BB0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CC4E60D-25E4-4EA7-8489-2917995042F0}" srcId="{2AED4AD7-5FDA-45DB-A530-63CF9A8224D1}" destId="{882D0773-0FE4-4443-A396-A07676A63413}" srcOrd="0" destOrd="0" parTransId="{FCB3BE88-03E8-4EF8-80CE-E4BAE0DE6716}" sibTransId="{E4E58ABF-E156-4298-9A68-77583AECB8F0}"/>
    <dgm:cxn modelId="{0BB7D737-AB49-47D9-A1A2-9D3CA6B5E3BB}" srcId="{2AED4AD7-5FDA-45DB-A530-63CF9A8224D1}" destId="{F7FA5BCF-C01E-4441-A19C-C9995D50BB0F}" srcOrd="1" destOrd="0" parTransId="{04BE8109-C3AD-4222-8A0A-2F214CEF92BD}" sibTransId="{64F94117-2B09-427A-8EB4-945D8262854B}"/>
    <dgm:cxn modelId="{E5C7793C-5A54-49F2-8F3B-3515012F4CD5}" type="presOf" srcId="{F7FA5BCF-C01E-4441-A19C-C9995D50BB0F}" destId="{DDE57943-F387-44A1-81FB-C5057B0EB51C}" srcOrd="0" destOrd="0" presId="urn:microsoft.com/office/officeart/2018/2/layout/IconCircleList"/>
    <dgm:cxn modelId="{A774456E-7843-4E3F-B80E-39E2AAC31BB7}" type="presOf" srcId="{882D0773-0FE4-4443-A396-A07676A63413}" destId="{61D636C2-B25D-4E5D-ABDD-F5845C580118}" srcOrd="0" destOrd="0" presId="urn:microsoft.com/office/officeart/2018/2/layout/IconCircleList"/>
    <dgm:cxn modelId="{8482D074-CD07-457D-AF9E-04AB20413592}" type="presOf" srcId="{2AED4AD7-5FDA-45DB-A530-63CF9A8224D1}" destId="{E78D135D-5A02-4E43-A180-B775D746D45B}" srcOrd="0" destOrd="0" presId="urn:microsoft.com/office/officeart/2018/2/layout/IconCircleList"/>
    <dgm:cxn modelId="{406014DD-CD30-45E0-A5D3-80EB1032091D}" type="presOf" srcId="{E4E58ABF-E156-4298-9A68-77583AECB8F0}" destId="{220B5958-D49D-4C78-8801-60D17EE0B26A}" srcOrd="0" destOrd="0" presId="urn:microsoft.com/office/officeart/2018/2/layout/IconCircleList"/>
    <dgm:cxn modelId="{6F99214D-CD0F-46A7-80D7-CDE9055CE59C}" type="presParOf" srcId="{E78D135D-5A02-4E43-A180-B775D746D45B}" destId="{CDE0B731-0C99-4806-95D5-DD18909CEAC2}" srcOrd="0" destOrd="0" presId="urn:microsoft.com/office/officeart/2018/2/layout/IconCircleList"/>
    <dgm:cxn modelId="{70F91C1B-B006-4612-B3C0-A22B0FCECBAB}" type="presParOf" srcId="{CDE0B731-0C99-4806-95D5-DD18909CEAC2}" destId="{A78B6A38-9FB0-4527-BCC9-08D68F1A9F90}" srcOrd="0" destOrd="0" presId="urn:microsoft.com/office/officeart/2018/2/layout/IconCircleList"/>
    <dgm:cxn modelId="{E6EF8FED-0CB7-48AA-9B97-037814368F1D}" type="presParOf" srcId="{A78B6A38-9FB0-4527-BCC9-08D68F1A9F90}" destId="{45EE8E87-5B8A-48A3-8ACE-9F7D23D960A3}" srcOrd="0" destOrd="0" presId="urn:microsoft.com/office/officeart/2018/2/layout/IconCircleList"/>
    <dgm:cxn modelId="{8A9543B7-3B08-4FA2-A278-EF19966DCFEB}" type="presParOf" srcId="{A78B6A38-9FB0-4527-BCC9-08D68F1A9F90}" destId="{C01480F1-74A3-4B08-9E9B-9D4FB95D9FC2}" srcOrd="1" destOrd="0" presId="urn:microsoft.com/office/officeart/2018/2/layout/IconCircleList"/>
    <dgm:cxn modelId="{A6A0B283-E2F3-4797-B981-7F498FFA7D19}" type="presParOf" srcId="{A78B6A38-9FB0-4527-BCC9-08D68F1A9F90}" destId="{6EED8814-0268-456F-BD1E-378539816F11}" srcOrd="2" destOrd="0" presId="urn:microsoft.com/office/officeart/2018/2/layout/IconCircleList"/>
    <dgm:cxn modelId="{48DF742B-21C1-4F22-8630-E98D00CDD7A7}" type="presParOf" srcId="{A78B6A38-9FB0-4527-BCC9-08D68F1A9F90}" destId="{61D636C2-B25D-4E5D-ABDD-F5845C580118}" srcOrd="3" destOrd="0" presId="urn:microsoft.com/office/officeart/2018/2/layout/IconCircleList"/>
    <dgm:cxn modelId="{C7E60A91-AE87-4BC4-A34A-125963E777F5}" type="presParOf" srcId="{CDE0B731-0C99-4806-95D5-DD18909CEAC2}" destId="{220B5958-D49D-4C78-8801-60D17EE0B26A}" srcOrd="1" destOrd="0" presId="urn:microsoft.com/office/officeart/2018/2/layout/IconCircleList"/>
    <dgm:cxn modelId="{F4C02811-6662-4358-BAFC-80315C4FCD28}" type="presParOf" srcId="{CDE0B731-0C99-4806-95D5-DD18909CEAC2}" destId="{668722F2-4B28-4610-AC0E-1F3808E6F118}" srcOrd="2" destOrd="0" presId="urn:microsoft.com/office/officeart/2018/2/layout/IconCircleList"/>
    <dgm:cxn modelId="{882C3048-C3C5-47A9-91C5-FFCCA3560525}" type="presParOf" srcId="{668722F2-4B28-4610-AC0E-1F3808E6F118}" destId="{C9015D51-B07C-4616-AEA7-3B73E8D12747}" srcOrd="0" destOrd="0" presId="urn:microsoft.com/office/officeart/2018/2/layout/IconCircleList"/>
    <dgm:cxn modelId="{3C3130D0-15AB-43F3-9FBA-9743B2D5195E}" type="presParOf" srcId="{668722F2-4B28-4610-AC0E-1F3808E6F118}" destId="{8151C296-1224-4981-AF82-41B87F74D09B}" srcOrd="1" destOrd="0" presId="urn:microsoft.com/office/officeart/2018/2/layout/IconCircleList"/>
    <dgm:cxn modelId="{F6344BB8-0D24-4A71-A543-4A957A8B1A17}" type="presParOf" srcId="{668722F2-4B28-4610-AC0E-1F3808E6F118}" destId="{540A6A7A-B4B4-42D3-B109-D5AEBCC68635}" srcOrd="2" destOrd="0" presId="urn:microsoft.com/office/officeart/2018/2/layout/IconCircleList"/>
    <dgm:cxn modelId="{AAC064D9-10F4-4D4F-97C2-F502ACC49690}" type="presParOf" srcId="{668722F2-4B28-4610-AC0E-1F3808E6F118}" destId="{DDE57943-F387-44A1-81FB-C5057B0EB51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6E924E-938C-48EC-B5BD-2D2A8F360C4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DE5FDD1-EAB3-46B8-A53F-30DC49A68692}">
      <dgm:prSet/>
      <dgm:spPr/>
      <dgm:t>
        <a:bodyPr/>
        <a:lstStyle/>
        <a:p>
          <a:r>
            <a:rPr lang="en-US"/>
            <a:t>Set boundaries. Be aware of your own needs and don’t be afraid to say “no” to others when necessary. Establish time for yourself within the family.</a:t>
          </a:r>
        </a:p>
      </dgm:t>
    </dgm:pt>
    <dgm:pt modelId="{B44A87AC-D221-4F8A-9765-AE51DB4798C2}" type="parTrans" cxnId="{A899019D-9BF3-4FBB-85AB-FB750D569D94}">
      <dgm:prSet/>
      <dgm:spPr/>
      <dgm:t>
        <a:bodyPr/>
        <a:lstStyle/>
        <a:p>
          <a:endParaRPr lang="en-US"/>
        </a:p>
      </dgm:t>
    </dgm:pt>
    <dgm:pt modelId="{C28FF3AF-4AA9-4364-971F-6DD5D744EB22}" type="sibTrans" cxnId="{A899019D-9BF3-4FBB-85AB-FB750D569D94}">
      <dgm:prSet/>
      <dgm:spPr/>
      <dgm:t>
        <a:bodyPr/>
        <a:lstStyle/>
        <a:p>
          <a:endParaRPr lang="en-US"/>
        </a:p>
      </dgm:t>
    </dgm:pt>
    <dgm:pt modelId="{0E30E987-80CA-4326-BAE7-95C76EBBC4C3}">
      <dgm:prSet/>
      <dgm:spPr/>
      <dgm:t>
        <a:bodyPr/>
        <a:lstStyle/>
        <a:p>
          <a:r>
            <a:rPr lang="en-US"/>
            <a:t>Schedule quality time with family. </a:t>
          </a:r>
        </a:p>
      </dgm:t>
    </dgm:pt>
    <dgm:pt modelId="{CAB45FC9-CCB3-49E0-B203-168440FFCAC2}" type="parTrans" cxnId="{2FA65805-E6F8-410E-8D67-4629D5EFF685}">
      <dgm:prSet/>
      <dgm:spPr/>
      <dgm:t>
        <a:bodyPr/>
        <a:lstStyle/>
        <a:p>
          <a:endParaRPr lang="en-US"/>
        </a:p>
      </dgm:t>
    </dgm:pt>
    <dgm:pt modelId="{12D6D68A-B242-4E8D-8E65-6704DDB4B8DA}" type="sibTrans" cxnId="{2FA65805-E6F8-410E-8D67-4629D5EFF685}">
      <dgm:prSet/>
      <dgm:spPr/>
      <dgm:t>
        <a:bodyPr/>
        <a:lstStyle/>
        <a:p>
          <a:endParaRPr lang="en-US"/>
        </a:p>
      </dgm:t>
    </dgm:pt>
    <dgm:pt modelId="{FA1A7F56-0095-4780-A2B0-166B37AE373F}" type="pres">
      <dgm:prSet presAssocID="{4A6E924E-938C-48EC-B5BD-2D2A8F360C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E811BB-24BB-46AF-A86B-626DBF61BBFC}" type="pres">
      <dgm:prSet presAssocID="{0DE5FDD1-EAB3-46B8-A53F-30DC49A68692}" presName="root" presStyleCnt="0"/>
      <dgm:spPr/>
    </dgm:pt>
    <dgm:pt modelId="{6FCD4491-AE68-4FAE-B7F7-6C2A02C267F9}" type="pres">
      <dgm:prSet presAssocID="{0DE5FDD1-EAB3-46B8-A53F-30DC49A68692}" presName="rootComposite" presStyleCnt="0"/>
      <dgm:spPr/>
    </dgm:pt>
    <dgm:pt modelId="{FDBA8F4F-C07E-43C2-804E-2AC1A3965B19}" type="pres">
      <dgm:prSet presAssocID="{0DE5FDD1-EAB3-46B8-A53F-30DC49A68692}" presName="rootText" presStyleLbl="node1" presStyleIdx="0" presStyleCnt="2"/>
      <dgm:spPr/>
    </dgm:pt>
    <dgm:pt modelId="{07049435-84D9-4FD6-831C-741A8A89B70A}" type="pres">
      <dgm:prSet presAssocID="{0DE5FDD1-EAB3-46B8-A53F-30DC49A68692}" presName="rootConnector" presStyleLbl="node1" presStyleIdx="0" presStyleCnt="2"/>
      <dgm:spPr/>
    </dgm:pt>
    <dgm:pt modelId="{B3ED1C92-215E-47B0-9DE3-35B3DA34BB9C}" type="pres">
      <dgm:prSet presAssocID="{0DE5FDD1-EAB3-46B8-A53F-30DC49A68692}" presName="childShape" presStyleCnt="0"/>
      <dgm:spPr/>
    </dgm:pt>
    <dgm:pt modelId="{79E8F105-E1CF-4A2F-823C-28EB342C7D25}" type="pres">
      <dgm:prSet presAssocID="{0E30E987-80CA-4326-BAE7-95C76EBBC4C3}" presName="root" presStyleCnt="0"/>
      <dgm:spPr/>
    </dgm:pt>
    <dgm:pt modelId="{A444D5A5-3A2E-4C7A-9B15-C8B1762546F6}" type="pres">
      <dgm:prSet presAssocID="{0E30E987-80CA-4326-BAE7-95C76EBBC4C3}" presName="rootComposite" presStyleCnt="0"/>
      <dgm:spPr/>
    </dgm:pt>
    <dgm:pt modelId="{43F32323-C95C-4F37-BBCB-C00DCC9DC984}" type="pres">
      <dgm:prSet presAssocID="{0E30E987-80CA-4326-BAE7-95C76EBBC4C3}" presName="rootText" presStyleLbl="node1" presStyleIdx="1" presStyleCnt="2"/>
      <dgm:spPr/>
    </dgm:pt>
    <dgm:pt modelId="{EA9622A1-0EC6-430C-AF8F-7F6DFA2EA4A7}" type="pres">
      <dgm:prSet presAssocID="{0E30E987-80CA-4326-BAE7-95C76EBBC4C3}" presName="rootConnector" presStyleLbl="node1" presStyleIdx="1" presStyleCnt="2"/>
      <dgm:spPr/>
    </dgm:pt>
    <dgm:pt modelId="{9B5256AD-7AE8-4E1E-A063-AEF0DF58DD56}" type="pres">
      <dgm:prSet presAssocID="{0E30E987-80CA-4326-BAE7-95C76EBBC4C3}" presName="childShape" presStyleCnt="0"/>
      <dgm:spPr/>
    </dgm:pt>
  </dgm:ptLst>
  <dgm:cxnLst>
    <dgm:cxn modelId="{2FA65805-E6F8-410E-8D67-4629D5EFF685}" srcId="{4A6E924E-938C-48EC-B5BD-2D2A8F360C4D}" destId="{0E30E987-80CA-4326-BAE7-95C76EBBC4C3}" srcOrd="1" destOrd="0" parTransId="{CAB45FC9-CCB3-49E0-B203-168440FFCAC2}" sibTransId="{12D6D68A-B242-4E8D-8E65-6704DDB4B8DA}"/>
    <dgm:cxn modelId="{34ABA41D-D711-4710-A201-838EEB2F3118}" type="presOf" srcId="{4A6E924E-938C-48EC-B5BD-2D2A8F360C4D}" destId="{FA1A7F56-0095-4780-A2B0-166B37AE373F}" srcOrd="0" destOrd="0" presId="urn:microsoft.com/office/officeart/2005/8/layout/hierarchy3"/>
    <dgm:cxn modelId="{8C142599-C503-47BE-B06E-9C5A62A988F4}" type="presOf" srcId="{0DE5FDD1-EAB3-46B8-A53F-30DC49A68692}" destId="{FDBA8F4F-C07E-43C2-804E-2AC1A3965B19}" srcOrd="0" destOrd="0" presId="urn:microsoft.com/office/officeart/2005/8/layout/hierarchy3"/>
    <dgm:cxn modelId="{A899019D-9BF3-4FBB-85AB-FB750D569D94}" srcId="{4A6E924E-938C-48EC-B5BD-2D2A8F360C4D}" destId="{0DE5FDD1-EAB3-46B8-A53F-30DC49A68692}" srcOrd="0" destOrd="0" parTransId="{B44A87AC-D221-4F8A-9765-AE51DB4798C2}" sibTransId="{C28FF3AF-4AA9-4364-971F-6DD5D744EB22}"/>
    <dgm:cxn modelId="{FAF438C8-510D-4025-B433-AC30BB22F884}" type="presOf" srcId="{0DE5FDD1-EAB3-46B8-A53F-30DC49A68692}" destId="{07049435-84D9-4FD6-831C-741A8A89B70A}" srcOrd="1" destOrd="0" presId="urn:microsoft.com/office/officeart/2005/8/layout/hierarchy3"/>
    <dgm:cxn modelId="{C5A521CF-80F1-4404-9CE2-7EE4EC9CD455}" type="presOf" srcId="{0E30E987-80CA-4326-BAE7-95C76EBBC4C3}" destId="{EA9622A1-0EC6-430C-AF8F-7F6DFA2EA4A7}" srcOrd="1" destOrd="0" presId="urn:microsoft.com/office/officeart/2005/8/layout/hierarchy3"/>
    <dgm:cxn modelId="{3E060BF3-DB06-48CC-A353-FB1FB952CD91}" type="presOf" srcId="{0E30E987-80CA-4326-BAE7-95C76EBBC4C3}" destId="{43F32323-C95C-4F37-BBCB-C00DCC9DC984}" srcOrd="0" destOrd="0" presId="urn:microsoft.com/office/officeart/2005/8/layout/hierarchy3"/>
    <dgm:cxn modelId="{661960F8-BBB2-4AEE-9882-F891C2B08AE9}" type="presParOf" srcId="{FA1A7F56-0095-4780-A2B0-166B37AE373F}" destId="{DEE811BB-24BB-46AF-A86B-626DBF61BBFC}" srcOrd="0" destOrd="0" presId="urn:microsoft.com/office/officeart/2005/8/layout/hierarchy3"/>
    <dgm:cxn modelId="{3AB0DC35-CFBE-491E-B27D-7178FE4CC293}" type="presParOf" srcId="{DEE811BB-24BB-46AF-A86B-626DBF61BBFC}" destId="{6FCD4491-AE68-4FAE-B7F7-6C2A02C267F9}" srcOrd="0" destOrd="0" presId="urn:microsoft.com/office/officeart/2005/8/layout/hierarchy3"/>
    <dgm:cxn modelId="{FF436A95-9F0D-4414-8BEA-BCDF73A3B4A8}" type="presParOf" srcId="{6FCD4491-AE68-4FAE-B7F7-6C2A02C267F9}" destId="{FDBA8F4F-C07E-43C2-804E-2AC1A3965B19}" srcOrd="0" destOrd="0" presId="urn:microsoft.com/office/officeart/2005/8/layout/hierarchy3"/>
    <dgm:cxn modelId="{B8360C70-E095-483B-8F21-402ED0BFF701}" type="presParOf" srcId="{6FCD4491-AE68-4FAE-B7F7-6C2A02C267F9}" destId="{07049435-84D9-4FD6-831C-741A8A89B70A}" srcOrd="1" destOrd="0" presId="urn:microsoft.com/office/officeart/2005/8/layout/hierarchy3"/>
    <dgm:cxn modelId="{C5C95F67-3076-485F-9B77-A4E3D91E6F87}" type="presParOf" srcId="{DEE811BB-24BB-46AF-A86B-626DBF61BBFC}" destId="{B3ED1C92-215E-47B0-9DE3-35B3DA34BB9C}" srcOrd="1" destOrd="0" presId="urn:microsoft.com/office/officeart/2005/8/layout/hierarchy3"/>
    <dgm:cxn modelId="{28756684-A663-428E-BD90-FA64E42EA172}" type="presParOf" srcId="{FA1A7F56-0095-4780-A2B0-166B37AE373F}" destId="{79E8F105-E1CF-4A2F-823C-28EB342C7D25}" srcOrd="1" destOrd="0" presId="urn:microsoft.com/office/officeart/2005/8/layout/hierarchy3"/>
    <dgm:cxn modelId="{9F7196D2-493F-4433-A980-74B3A3F90BB8}" type="presParOf" srcId="{79E8F105-E1CF-4A2F-823C-28EB342C7D25}" destId="{A444D5A5-3A2E-4C7A-9B15-C8B1762546F6}" srcOrd="0" destOrd="0" presId="urn:microsoft.com/office/officeart/2005/8/layout/hierarchy3"/>
    <dgm:cxn modelId="{11F2D399-0459-4843-BBF7-0320E051BC95}" type="presParOf" srcId="{A444D5A5-3A2E-4C7A-9B15-C8B1762546F6}" destId="{43F32323-C95C-4F37-BBCB-C00DCC9DC984}" srcOrd="0" destOrd="0" presId="urn:microsoft.com/office/officeart/2005/8/layout/hierarchy3"/>
    <dgm:cxn modelId="{EED2CB09-CA22-4A50-92F9-C3C80976CA50}" type="presParOf" srcId="{A444D5A5-3A2E-4C7A-9B15-C8B1762546F6}" destId="{EA9622A1-0EC6-430C-AF8F-7F6DFA2EA4A7}" srcOrd="1" destOrd="0" presId="urn:microsoft.com/office/officeart/2005/8/layout/hierarchy3"/>
    <dgm:cxn modelId="{47D46660-E1F3-485A-913A-2207EBF4E52D}" type="presParOf" srcId="{79E8F105-E1CF-4A2F-823C-28EB342C7D25}" destId="{9B5256AD-7AE8-4E1E-A063-AEF0DF58DD5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BA30B98-CE2F-4C41-A3FA-72274078BDBC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6A774E6-BD4A-4EAE-8FFD-924F5EFA5E38}">
      <dgm:prSet/>
      <dgm:spPr/>
      <dgm:t>
        <a:bodyPr/>
        <a:lstStyle/>
        <a:p>
          <a:r>
            <a:rPr lang="en-US"/>
            <a:t>Communicate openly about stress. Let others know how they can best support you. This strengthens relationships and prevents misunderstandings.</a:t>
          </a:r>
        </a:p>
      </dgm:t>
    </dgm:pt>
    <dgm:pt modelId="{5F51BF88-00A4-4E1E-8D98-BD076B462814}" type="parTrans" cxnId="{603400A5-EAEB-4C41-8A84-D8A4A347084D}">
      <dgm:prSet/>
      <dgm:spPr/>
      <dgm:t>
        <a:bodyPr/>
        <a:lstStyle/>
        <a:p>
          <a:endParaRPr lang="en-US"/>
        </a:p>
      </dgm:t>
    </dgm:pt>
    <dgm:pt modelId="{1FDA75C2-D219-4898-846E-17002D802B7E}" type="sibTrans" cxnId="{603400A5-EAEB-4C41-8A84-D8A4A347084D}">
      <dgm:prSet/>
      <dgm:spPr/>
      <dgm:t>
        <a:bodyPr/>
        <a:lstStyle/>
        <a:p>
          <a:endParaRPr lang="en-US"/>
        </a:p>
      </dgm:t>
    </dgm:pt>
    <dgm:pt modelId="{E87EDD24-703E-46B4-A96D-664C2B2977DD}">
      <dgm:prSet/>
      <dgm:spPr/>
      <dgm:t>
        <a:bodyPr/>
        <a:lstStyle/>
        <a:p>
          <a:r>
            <a:rPr lang="en-US"/>
            <a:t>Practice gratitude regularly. Acknowledge small wins. </a:t>
          </a:r>
        </a:p>
      </dgm:t>
    </dgm:pt>
    <dgm:pt modelId="{A74AA785-2510-4434-AC2F-10EB08F4DEFF}" type="parTrans" cxnId="{F297B4A3-4520-416E-9E8B-04ADA5F9457F}">
      <dgm:prSet/>
      <dgm:spPr/>
      <dgm:t>
        <a:bodyPr/>
        <a:lstStyle/>
        <a:p>
          <a:endParaRPr lang="en-US"/>
        </a:p>
      </dgm:t>
    </dgm:pt>
    <dgm:pt modelId="{6010A0ED-3BDF-4DD0-A401-FC3BA284AFC0}" type="sibTrans" cxnId="{F297B4A3-4520-416E-9E8B-04ADA5F9457F}">
      <dgm:prSet/>
      <dgm:spPr/>
      <dgm:t>
        <a:bodyPr/>
        <a:lstStyle/>
        <a:p>
          <a:endParaRPr lang="en-US"/>
        </a:p>
      </dgm:t>
    </dgm:pt>
    <dgm:pt modelId="{72AFEF2F-5793-4A6F-B693-069C0D24BDD2}" type="pres">
      <dgm:prSet presAssocID="{4BA30B98-CE2F-4C41-A3FA-72274078BDBC}" presName="diagram" presStyleCnt="0">
        <dgm:presLayoutVars>
          <dgm:dir/>
          <dgm:resizeHandles/>
        </dgm:presLayoutVars>
      </dgm:prSet>
      <dgm:spPr/>
    </dgm:pt>
    <dgm:pt modelId="{A96599D2-93C1-40F7-B8DA-DDB5414B3464}" type="pres">
      <dgm:prSet presAssocID="{E6A774E6-BD4A-4EAE-8FFD-924F5EFA5E38}" presName="firstNode" presStyleLbl="node1" presStyleIdx="0" presStyleCnt="2">
        <dgm:presLayoutVars>
          <dgm:bulletEnabled val="1"/>
        </dgm:presLayoutVars>
      </dgm:prSet>
      <dgm:spPr/>
    </dgm:pt>
    <dgm:pt modelId="{B1F45EEE-5BC5-45EC-8540-CFE037BDADA6}" type="pres">
      <dgm:prSet presAssocID="{1FDA75C2-D219-4898-846E-17002D802B7E}" presName="sibTrans" presStyleLbl="sibTrans2D1" presStyleIdx="0" presStyleCnt="1"/>
      <dgm:spPr/>
    </dgm:pt>
    <dgm:pt modelId="{6A44A874-5665-4534-B4AF-FF1D2D1FE134}" type="pres">
      <dgm:prSet presAssocID="{E87EDD24-703E-46B4-A96D-664C2B2977DD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1CD6482E-684B-4721-A134-BCD882FBF31F}" type="presOf" srcId="{4BA30B98-CE2F-4C41-A3FA-72274078BDBC}" destId="{72AFEF2F-5793-4A6F-B693-069C0D24BDD2}" srcOrd="0" destOrd="0" presId="urn:microsoft.com/office/officeart/2005/8/layout/bProcess2"/>
    <dgm:cxn modelId="{49A6C835-D70B-4CB5-A6A9-F77B77D66AE7}" type="presOf" srcId="{E6A774E6-BD4A-4EAE-8FFD-924F5EFA5E38}" destId="{A96599D2-93C1-40F7-B8DA-DDB5414B3464}" srcOrd="0" destOrd="0" presId="urn:microsoft.com/office/officeart/2005/8/layout/bProcess2"/>
    <dgm:cxn modelId="{44948096-E91B-47AF-AE28-05D420821FFA}" type="presOf" srcId="{E87EDD24-703E-46B4-A96D-664C2B2977DD}" destId="{6A44A874-5665-4534-B4AF-FF1D2D1FE134}" srcOrd="0" destOrd="0" presId="urn:microsoft.com/office/officeart/2005/8/layout/bProcess2"/>
    <dgm:cxn modelId="{F297B4A3-4520-416E-9E8B-04ADA5F9457F}" srcId="{4BA30B98-CE2F-4C41-A3FA-72274078BDBC}" destId="{E87EDD24-703E-46B4-A96D-664C2B2977DD}" srcOrd="1" destOrd="0" parTransId="{A74AA785-2510-4434-AC2F-10EB08F4DEFF}" sibTransId="{6010A0ED-3BDF-4DD0-A401-FC3BA284AFC0}"/>
    <dgm:cxn modelId="{603400A5-EAEB-4C41-8A84-D8A4A347084D}" srcId="{4BA30B98-CE2F-4C41-A3FA-72274078BDBC}" destId="{E6A774E6-BD4A-4EAE-8FFD-924F5EFA5E38}" srcOrd="0" destOrd="0" parTransId="{5F51BF88-00A4-4E1E-8D98-BD076B462814}" sibTransId="{1FDA75C2-D219-4898-846E-17002D802B7E}"/>
    <dgm:cxn modelId="{C98064F0-CE33-433C-85A8-47731A3A4FA0}" type="presOf" srcId="{1FDA75C2-D219-4898-846E-17002D802B7E}" destId="{B1F45EEE-5BC5-45EC-8540-CFE037BDADA6}" srcOrd="0" destOrd="0" presId="urn:microsoft.com/office/officeart/2005/8/layout/bProcess2"/>
    <dgm:cxn modelId="{B93A263D-D231-4785-9AE4-8E1F37B61CD0}" type="presParOf" srcId="{72AFEF2F-5793-4A6F-B693-069C0D24BDD2}" destId="{A96599D2-93C1-40F7-B8DA-DDB5414B3464}" srcOrd="0" destOrd="0" presId="urn:microsoft.com/office/officeart/2005/8/layout/bProcess2"/>
    <dgm:cxn modelId="{888565B0-979D-4DE4-A5BB-C75A72B6DC44}" type="presParOf" srcId="{72AFEF2F-5793-4A6F-B693-069C0D24BDD2}" destId="{B1F45EEE-5BC5-45EC-8540-CFE037BDADA6}" srcOrd="1" destOrd="0" presId="urn:microsoft.com/office/officeart/2005/8/layout/bProcess2"/>
    <dgm:cxn modelId="{52A20138-D1A6-4D13-9ADD-CD7C68CF42A6}" type="presParOf" srcId="{72AFEF2F-5793-4A6F-B693-069C0D24BDD2}" destId="{6A44A874-5665-4534-B4AF-FF1D2D1FE134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86D0B2-E01A-47B8-AAAD-E96DD1E5862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4DFD07-E5AB-41F8-8D86-9D500D0A457C}">
      <dgm:prSet/>
      <dgm:spPr/>
      <dgm:t>
        <a:bodyPr/>
        <a:lstStyle/>
        <a:p>
          <a:pPr>
            <a:defRPr cap="all"/>
          </a:pPr>
          <a:r>
            <a:rPr lang="en-US"/>
            <a:t>Assess your values and who is most important to you and use it as a guide. What is most meaningful to you? What is your “why”?</a:t>
          </a:r>
        </a:p>
      </dgm:t>
    </dgm:pt>
    <dgm:pt modelId="{6329B7C3-672B-4A92-BB4A-B633E29F5A35}" type="parTrans" cxnId="{44D50755-0D55-4AE3-A811-66AD5F5F4DCF}">
      <dgm:prSet/>
      <dgm:spPr/>
      <dgm:t>
        <a:bodyPr/>
        <a:lstStyle/>
        <a:p>
          <a:endParaRPr lang="en-US"/>
        </a:p>
      </dgm:t>
    </dgm:pt>
    <dgm:pt modelId="{18B85A50-06CB-4359-B511-61467287F111}" type="sibTrans" cxnId="{44D50755-0D55-4AE3-A811-66AD5F5F4DCF}">
      <dgm:prSet/>
      <dgm:spPr/>
      <dgm:t>
        <a:bodyPr/>
        <a:lstStyle/>
        <a:p>
          <a:endParaRPr lang="en-US"/>
        </a:p>
      </dgm:t>
    </dgm:pt>
    <dgm:pt modelId="{1EBA6E4A-1870-4A87-91CC-7B418232C6B1}">
      <dgm:prSet/>
      <dgm:spPr/>
      <dgm:t>
        <a:bodyPr/>
        <a:lstStyle/>
        <a:p>
          <a:pPr>
            <a:defRPr cap="all"/>
          </a:pPr>
          <a:r>
            <a:rPr lang="en-US"/>
            <a:t>Establish structure and a routine.</a:t>
          </a:r>
        </a:p>
      </dgm:t>
    </dgm:pt>
    <dgm:pt modelId="{4525F14D-AC35-4F60-A969-BD6676AFF7E8}" type="parTrans" cxnId="{40C67773-6207-471D-B2F4-86B1B14F5871}">
      <dgm:prSet/>
      <dgm:spPr/>
      <dgm:t>
        <a:bodyPr/>
        <a:lstStyle/>
        <a:p>
          <a:endParaRPr lang="en-US"/>
        </a:p>
      </dgm:t>
    </dgm:pt>
    <dgm:pt modelId="{A85612D8-03BA-4731-84B4-2FA3377C0813}" type="sibTrans" cxnId="{40C67773-6207-471D-B2F4-86B1B14F5871}">
      <dgm:prSet/>
      <dgm:spPr/>
      <dgm:t>
        <a:bodyPr/>
        <a:lstStyle/>
        <a:p>
          <a:endParaRPr lang="en-US"/>
        </a:p>
      </dgm:t>
    </dgm:pt>
    <dgm:pt modelId="{D6A25114-6BA2-42ED-A5C6-D79430B6CEEC}">
      <dgm:prSet/>
      <dgm:spPr/>
      <dgm:t>
        <a:bodyPr/>
        <a:lstStyle/>
        <a:p>
          <a:pPr>
            <a:defRPr cap="all"/>
          </a:pPr>
          <a:r>
            <a:rPr lang="en-US"/>
            <a:t>Take the first step. Make it easy. Eliminate the friction.</a:t>
          </a:r>
        </a:p>
      </dgm:t>
    </dgm:pt>
    <dgm:pt modelId="{7840BC6B-9392-49FA-81B2-57F6A2046881}" type="parTrans" cxnId="{D5217A9A-10A9-426E-89CE-2F1BDEEB6FDD}">
      <dgm:prSet/>
      <dgm:spPr/>
      <dgm:t>
        <a:bodyPr/>
        <a:lstStyle/>
        <a:p>
          <a:endParaRPr lang="en-US"/>
        </a:p>
      </dgm:t>
    </dgm:pt>
    <dgm:pt modelId="{4BA3BE43-E5A6-4589-9C20-18902F5C0AB1}" type="sibTrans" cxnId="{D5217A9A-10A9-426E-89CE-2F1BDEEB6FDD}">
      <dgm:prSet/>
      <dgm:spPr/>
      <dgm:t>
        <a:bodyPr/>
        <a:lstStyle/>
        <a:p>
          <a:endParaRPr lang="en-US"/>
        </a:p>
      </dgm:t>
    </dgm:pt>
    <dgm:pt modelId="{7A0121A4-9D5E-4071-A371-B83E1AEAD85D}" type="pres">
      <dgm:prSet presAssocID="{4C86D0B2-E01A-47B8-AAAD-E96DD1E5862E}" presName="outerComposite" presStyleCnt="0">
        <dgm:presLayoutVars>
          <dgm:chMax val="5"/>
          <dgm:dir/>
          <dgm:resizeHandles val="exact"/>
        </dgm:presLayoutVars>
      </dgm:prSet>
      <dgm:spPr/>
    </dgm:pt>
    <dgm:pt modelId="{8B87B056-21BC-4ABE-9B37-5B7C76BC63AA}" type="pres">
      <dgm:prSet presAssocID="{4C86D0B2-E01A-47B8-AAAD-E96DD1E5862E}" presName="dummyMaxCanvas" presStyleCnt="0">
        <dgm:presLayoutVars/>
      </dgm:prSet>
      <dgm:spPr/>
    </dgm:pt>
    <dgm:pt modelId="{25B649EA-A02D-468F-8ABC-ACD1E8D2DC2F}" type="pres">
      <dgm:prSet presAssocID="{4C86D0B2-E01A-47B8-AAAD-E96DD1E5862E}" presName="ThreeNodes_1" presStyleLbl="node1" presStyleIdx="0" presStyleCnt="3">
        <dgm:presLayoutVars>
          <dgm:bulletEnabled val="1"/>
        </dgm:presLayoutVars>
      </dgm:prSet>
      <dgm:spPr/>
    </dgm:pt>
    <dgm:pt modelId="{D8486171-B209-4CAC-8529-96978ED31BEA}" type="pres">
      <dgm:prSet presAssocID="{4C86D0B2-E01A-47B8-AAAD-E96DD1E5862E}" presName="ThreeNodes_2" presStyleLbl="node1" presStyleIdx="1" presStyleCnt="3">
        <dgm:presLayoutVars>
          <dgm:bulletEnabled val="1"/>
        </dgm:presLayoutVars>
      </dgm:prSet>
      <dgm:spPr/>
    </dgm:pt>
    <dgm:pt modelId="{3EEB638F-E152-4302-B907-F86D3DACF0C6}" type="pres">
      <dgm:prSet presAssocID="{4C86D0B2-E01A-47B8-AAAD-E96DD1E5862E}" presName="ThreeNodes_3" presStyleLbl="node1" presStyleIdx="2" presStyleCnt="3">
        <dgm:presLayoutVars>
          <dgm:bulletEnabled val="1"/>
        </dgm:presLayoutVars>
      </dgm:prSet>
      <dgm:spPr/>
    </dgm:pt>
    <dgm:pt modelId="{B0D611BC-F2CB-48CE-8398-FFB0E820BDC1}" type="pres">
      <dgm:prSet presAssocID="{4C86D0B2-E01A-47B8-AAAD-E96DD1E5862E}" presName="ThreeConn_1-2" presStyleLbl="fgAccFollowNode1" presStyleIdx="0" presStyleCnt="2">
        <dgm:presLayoutVars>
          <dgm:bulletEnabled val="1"/>
        </dgm:presLayoutVars>
      </dgm:prSet>
      <dgm:spPr/>
    </dgm:pt>
    <dgm:pt modelId="{0BCBE76F-D85D-4BD1-9613-10DDE8959293}" type="pres">
      <dgm:prSet presAssocID="{4C86D0B2-E01A-47B8-AAAD-E96DD1E5862E}" presName="ThreeConn_2-3" presStyleLbl="fgAccFollowNode1" presStyleIdx="1" presStyleCnt="2">
        <dgm:presLayoutVars>
          <dgm:bulletEnabled val="1"/>
        </dgm:presLayoutVars>
      </dgm:prSet>
      <dgm:spPr/>
    </dgm:pt>
    <dgm:pt modelId="{24B96EB8-C6AE-481A-9A20-DE123C13F684}" type="pres">
      <dgm:prSet presAssocID="{4C86D0B2-E01A-47B8-AAAD-E96DD1E5862E}" presName="ThreeNodes_1_text" presStyleLbl="node1" presStyleIdx="2" presStyleCnt="3">
        <dgm:presLayoutVars>
          <dgm:bulletEnabled val="1"/>
        </dgm:presLayoutVars>
      </dgm:prSet>
      <dgm:spPr/>
    </dgm:pt>
    <dgm:pt modelId="{D5E19EA7-DDC8-4147-BE0D-7685B6659FD5}" type="pres">
      <dgm:prSet presAssocID="{4C86D0B2-E01A-47B8-AAAD-E96DD1E5862E}" presName="ThreeNodes_2_text" presStyleLbl="node1" presStyleIdx="2" presStyleCnt="3">
        <dgm:presLayoutVars>
          <dgm:bulletEnabled val="1"/>
        </dgm:presLayoutVars>
      </dgm:prSet>
      <dgm:spPr/>
    </dgm:pt>
    <dgm:pt modelId="{DA409FBF-5584-4A1E-AD4A-30AB3BFCF062}" type="pres">
      <dgm:prSet presAssocID="{4C86D0B2-E01A-47B8-AAAD-E96DD1E5862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617F61A-F3FE-4676-B27E-AE951A69699A}" type="presOf" srcId="{E34DFD07-E5AB-41F8-8D86-9D500D0A457C}" destId="{25B649EA-A02D-468F-8ABC-ACD1E8D2DC2F}" srcOrd="0" destOrd="0" presId="urn:microsoft.com/office/officeart/2005/8/layout/vProcess5"/>
    <dgm:cxn modelId="{F2C8A730-759B-47F6-917E-4B318534B32E}" type="presOf" srcId="{E34DFD07-E5AB-41F8-8D86-9D500D0A457C}" destId="{24B96EB8-C6AE-481A-9A20-DE123C13F684}" srcOrd="1" destOrd="0" presId="urn:microsoft.com/office/officeart/2005/8/layout/vProcess5"/>
    <dgm:cxn modelId="{6B50CC33-35C3-42B9-BA82-6807E89ADFA8}" type="presOf" srcId="{D6A25114-6BA2-42ED-A5C6-D79430B6CEEC}" destId="{DA409FBF-5584-4A1E-AD4A-30AB3BFCF062}" srcOrd="1" destOrd="0" presId="urn:microsoft.com/office/officeart/2005/8/layout/vProcess5"/>
    <dgm:cxn modelId="{F3C5F36A-8479-4823-9A92-2E7942539109}" type="presOf" srcId="{18B85A50-06CB-4359-B511-61467287F111}" destId="{B0D611BC-F2CB-48CE-8398-FFB0E820BDC1}" srcOrd="0" destOrd="0" presId="urn:microsoft.com/office/officeart/2005/8/layout/vProcess5"/>
    <dgm:cxn modelId="{40C67773-6207-471D-B2F4-86B1B14F5871}" srcId="{4C86D0B2-E01A-47B8-AAAD-E96DD1E5862E}" destId="{1EBA6E4A-1870-4A87-91CC-7B418232C6B1}" srcOrd="1" destOrd="0" parTransId="{4525F14D-AC35-4F60-A969-BD6676AFF7E8}" sibTransId="{A85612D8-03BA-4731-84B4-2FA3377C0813}"/>
    <dgm:cxn modelId="{AA80CD53-1F84-47C0-A9AA-FECF3628788A}" type="presOf" srcId="{1EBA6E4A-1870-4A87-91CC-7B418232C6B1}" destId="{D8486171-B209-4CAC-8529-96978ED31BEA}" srcOrd="0" destOrd="0" presId="urn:microsoft.com/office/officeart/2005/8/layout/vProcess5"/>
    <dgm:cxn modelId="{44D50755-0D55-4AE3-A811-66AD5F5F4DCF}" srcId="{4C86D0B2-E01A-47B8-AAAD-E96DD1E5862E}" destId="{E34DFD07-E5AB-41F8-8D86-9D500D0A457C}" srcOrd="0" destOrd="0" parTransId="{6329B7C3-672B-4A92-BB4A-B633E29F5A35}" sibTransId="{18B85A50-06CB-4359-B511-61467287F111}"/>
    <dgm:cxn modelId="{B7455E5A-1AD3-4EDD-AF6D-2FD3D9EF322C}" type="presOf" srcId="{A85612D8-03BA-4731-84B4-2FA3377C0813}" destId="{0BCBE76F-D85D-4BD1-9613-10DDE8959293}" srcOrd="0" destOrd="0" presId="urn:microsoft.com/office/officeart/2005/8/layout/vProcess5"/>
    <dgm:cxn modelId="{36151485-CD88-4F12-B19D-027D834BBCDF}" type="presOf" srcId="{4C86D0B2-E01A-47B8-AAAD-E96DD1E5862E}" destId="{7A0121A4-9D5E-4071-A371-B83E1AEAD85D}" srcOrd="0" destOrd="0" presId="urn:microsoft.com/office/officeart/2005/8/layout/vProcess5"/>
    <dgm:cxn modelId="{D5217A9A-10A9-426E-89CE-2F1BDEEB6FDD}" srcId="{4C86D0B2-E01A-47B8-AAAD-E96DD1E5862E}" destId="{D6A25114-6BA2-42ED-A5C6-D79430B6CEEC}" srcOrd="2" destOrd="0" parTransId="{7840BC6B-9392-49FA-81B2-57F6A2046881}" sibTransId="{4BA3BE43-E5A6-4589-9C20-18902F5C0AB1}"/>
    <dgm:cxn modelId="{3B8F8B9F-E410-4E77-957A-4E5ADAC0615F}" type="presOf" srcId="{1EBA6E4A-1870-4A87-91CC-7B418232C6B1}" destId="{D5E19EA7-DDC8-4147-BE0D-7685B6659FD5}" srcOrd="1" destOrd="0" presId="urn:microsoft.com/office/officeart/2005/8/layout/vProcess5"/>
    <dgm:cxn modelId="{64FDF6C2-F10E-46C5-9BEA-D1C3EB026867}" type="presOf" srcId="{D6A25114-6BA2-42ED-A5C6-D79430B6CEEC}" destId="{3EEB638F-E152-4302-B907-F86D3DACF0C6}" srcOrd="0" destOrd="0" presId="urn:microsoft.com/office/officeart/2005/8/layout/vProcess5"/>
    <dgm:cxn modelId="{F35071B7-BDD2-4D54-95EA-7B3DCCB8DFA7}" type="presParOf" srcId="{7A0121A4-9D5E-4071-A371-B83E1AEAD85D}" destId="{8B87B056-21BC-4ABE-9B37-5B7C76BC63AA}" srcOrd="0" destOrd="0" presId="urn:microsoft.com/office/officeart/2005/8/layout/vProcess5"/>
    <dgm:cxn modelId="{BC260AD3-BCF8-4132-9CA8-F214E464D992}" type="presParOf" srcId="{7A0121A4-9D5E-4071-A371-B83E1AEAD85D}" destId="{25B649EA-A02D-468F-8ABC-ACD1E8D2DC2F}" srcOrd="1" destOrd="0" presId="urn:microsoft.com/office/officeart/2005/8/layout/vProcess5"/>
    <dgm:cxn modelId="{3A14A557-CBBC-496A-A915-FA366CF5C2C8}" type="presParOf" srcId="{7A0121A4-9D5E-4071-A371-B83E1AEAD85D}" destId="{D8486171-B209-4CAC-8529-96978ED31BEA}" srcOrd="2" destOrd="0" presId="urn:microsoft.com/office/officeart/2005/8/layout/vProcess5"/>
    <dgm:cxn modelId="{1228D765-7AAA-48BD-AD25-BDD0F8F69A13}" type="presParOf" srcId="{7A0121A4-9D5E-4071-A371-B83E1AEAD85D}" destId="{3EEB638F-E152-4302-B907-F86D3DACF0C6}" srcOrd="3" destOrd="0" presId="urn:microsoft.com/office/officeart/2005/8/layout/vProcess5"/>
    <dgm:cxn modelId="{27BCD203-077D-4F75-A3B4-F2A570448200}" type="presParOf" srcId="{7A0121A4-9D5E-4071-A371-B83E1AEAD85D}" destId="{B0D611BC-F2CB-48CE-8398-FFB0E820BDC1}" srcOrd="4" destOrd="0" presId="urn:microsoft.com/office/officeart/2005/8/layout/vProcess5"/>
    <dgm:cxn modelId="{7E076DE7-58FC-4A7C-B844-32A1D4F9D8B6}" type="presParOf" srcId="{7A0121A4-9D5E-4071-A371-B83E1AEAD85D}" destId="{0BCBE76F-D85D-4BD1-9613-10DDE8959293}" srcOrd="5" destOrd="0" presId="urn:microsoft.com/office/officeart/2005/8/layout/vProcess5"/>
    <dgm:cxn modelId="{C4985F5D-1226-4E45-B08E-4E3461ABA94D}" type="presParOf" srcId="{7A0121A4-9D5E-4071-A371-B83E1AEAD85D}" destId="{24B96EB8-C6AE-481A-9A20-DE123C13F684}" srcOrd="6" destOrd="0" presId="urn:microsoft.com/office/officeart/2005/8/layout/vProcess5"/>
    <dgm:cxn modelId="{AD9BA016-870F-4BBF-A96F-7DDE2909384A}" type="presParOf" srcId="{7A0121A4-9D5E-4071-A371-B83E1AEAD85D}" destId="{D5E19EA7-DDC8-4147-BE0D-7685B6659FD5}" srcOrd="7" destOrd="0" presId="urn:microsoft.com/office/officeart/2005/8/layout/vProcess5"/>
    <dgm:cxn modelId="{01E52D7B-A924-43E4-BD81-ED0456828981}" type="presParOf" srcId="{7A0121A4-9D5E-4071-A371-B83E1AEAD85D}" destId="{DA409FBF-5584-4A1E-AD4A-30AB3BFCF06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3F0C39-DDC6-4832-B285-291BC4030152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EAB6F70-EA00-4856-8A72-8D88337032E8}">
      <dgm:prSet/>
      <dgm:spPr/>
      <dgm:t>
        <a:bodyPr/>
        <a:lstStyle/>
        <a:p>
          <a:r>
            <a:rPr lang="en-US" b="1"/>
            <a:t>Emotional &amp; Mental Well-being</a:t>
          </a:r>
          <a:endParaRPr lang="en-US"/>
        </a:p>
      </dgm:t>
    </dgm:pt>
    <dgm:pt modelId="{C729A7CC-E187-4339-9530-6407E24A44EE}" type="parTrans" cxnId="{360105F9-855B-4588-87B3-37266B692BCE}">
      <dgm:prSet/>
      <dgm:spPr/>
      <dgm:t>
        <a:bodyPr/>
        <a:lstStyle/>
        <a:p>
          <a:endParaRPr lang="en-US"/>
        </a:p>
      </dgm:t>
    </dgm:pt>
    <dgm:pt modelId="{BB404E46-E0CD-4060-BD60-A22C6C949530}" type="sibTrans" cxnId="{360105F9-855B-4588-87B3-37266B692BCE}">
      <dgm:prSet/>
      <dgm:spPr/>
      <dgm:t>
        <a:bodyPr/>
        <a:lstStyle/>
        <a:p>
          <a:endParaRPr lang="en-US"/>
        </a:p>
      </dgm:t>
    </dgm:pt>
    <dgm:pt modelId="{C476B6BC-A2E4-42E4-9A77-290BA659509B}">
      <dgm:prSet/>
      <dgm:spPr/>
      <dgm:t>
        <a:bodyPr/>
        <a:lstStyle/>
        <a:p>
          <a:r>
            <a:rPr lang="en-US"/>
            <a:t>Be open about your feelings (stress, exhaustion, pride, frustration, etc.).</a:t>
          </a:r>
        </a:p>
      </dgm:t>
    </dgm:pt>
    <dgm:pt modelId="{67DF2A30-B99D-455A-B515-8E4F6B29FEA7}" type="parTrans" cxnId="{B73F3A47-8CFC-4911-80DB-24F28295FF30}">
      <dgm:prSet/>
      <dgm:spPr/>
      <dgm:t>
        <a:bodyPr/>
        <a:lstStyle/>
        <a:p>
          <a:endParaRPr lang="en-US"/>
        </a:p>
      </dgm:t>
    </dgm:pt>
    <dgm:pt modelId="{181635C2-E432-4F61-AE12-ACE39802FDE5}" type="sibTrans" cxnId="{B73F3A47-8CFC-4911-80DB-24F28295FF30}">
      <dgm:prSet/>
      <dgm:spPr/>
      <dgm:t>
        <a:bodyPr/>
        <a:lstStyle/>
        <a:p>
          <a:endParaRPr lang="en-US"/>
        </a:p>
      </dgm:t>
    </dgm:pt>
    <dgm:pt modelId="{BAB3CF5B-63FD-47A4-ABF3-5CCE4FCE6C33}">
      <dgm:prSet/>
      <dgm:spPr/>
      <dgm:t>
        <a:bodyPr/>
        <a:lstStyle/>
        <a:p>
          <a:r>
            <a:rPr lang="en-US"/>
            <a:t>Discuss any lingering emotions such as guilt, grief, or relief.</a:t>
          </a:r>
        </a:p>
      </dgm:t>
    </dgm:pt>
    <dgm:pt modelId="{1438630E-520A-40DC-883D-E82BA1D48571}" type="parTrans" cxnId="{93E8A8A1-95D4-4A4F-A5C5-7B12015ED3D3}">
      <dgm:prSet/>
      <dgm:spPr/>
      <dgm:t>
        <a:bodyPr/>
        <a:lstStyle/>
        <a:p>
          <a:endParaRPr lang="en-US"/>
        </a:p>
      </dgm:t>
    </dgm:pt>
    <dgm:pt modelId="{CA5163A1-AB06-4221-85F2-B10C6BCCADEB}" type="sibTrans" cxnId="{93E8A8A1-95D4-4A4F-A5C5-7B12015ED3D3}">
      <dgm:prSet/>
      <dgm:spPr/>
      <dgm:t>
        <a:bodyPr/>
        <a:lstStyle/>
        <a:p>
          <a:endParaRPr lang="en-US"/>
        </a:p>
      </dgm:t>
    </dgm:pt>
    <dgm:pt modelId="{E5DE848C-7AA1-4D74-9D40-E1776C0799B5}">
      <dgm:prSet/>
      <dgm:spPr/>
      <dgm:t>
        <a:bodyPr/>
        <a:lstStyle/>
        <a:p>
          <a:r>
            <a:rPr lang="en-US"/>
            <a:t>Reassure them that you will reach out for support if needed.</a:t>
          </a:r>
        </a:p>
      </dgm:t>
    </dgm:pt>
    <dgm:pt modelId="{D808F81D-1DE4-4E65-99F7-D654A76E00A9}" type="parTrans" cxnId="{FDC1B736-539B-40FE-ADA1-BFF4599D5D49}">
      <dgm:prSet/>
      <dgm:spPr/>
      <dgm:t>
        <a:bodyPr/>
        <a:lstStyle/>
        <a:p>
          <a:endParaRPr lang="en-US"/>
        </a:p>
      </dgm:t>
    </dgm:pt>
    <dgm:pt modelId="{D8315A58-D79E-4DE6-93C6-9BD64F40ADBD}" type="sibTrans" cxnId="{FDC1B736-539B-40FE-ADA1-BFF4599D5D49}">
      <dgm:prSet/>
      <dgm:spPr/>
      <dgm:t>
        <a:bodyPr/>
        <a:lstStyle/>
        <a:p>
          <a:endParaRPr lang="en-US"/>
        </a:p>
      </dgm:t>
    </dgm:pt>
    <dgm:pt modelId="{2186C0BB-F7A3-46CF-9118-38D9E9CE70D6}">
      <dgm:prSet/>
      <dgm:spPr/>
      <dgm:t>
        <a:bodyPr/>
        <a:lstStyle/>
        <a:p>
          <a:r>
            <a:rPr lang="en-US" b="1"/>
            <a:t>Reintegrating into Family Life</a:t>
          </a:r>
          <a:endParaRPr lang="en-US"/>
        </a:p>
      </dgm:t>
    </dgm:pt>
    <dgm:pt modelId="{24C036F1-08FE-484F-B6C1-68A070B27A1B}" type="parTrans" cxnId="{D1DCB5A9-8614-4446-AE9E-E5985B85B4F4}">
      <dgm:prSet/>
      <dgm:spPr/>
      <dgm:t>
        <a:bodyPr/>
        <a:lstStyle/>
        <a:p>
          <a:endParaRPr lang="en-US"/>
        </a:p>
      </dgm:t>
    </dgm:pt>
    <dgm:pt modelId="{66182C02-E1AB-401D-836C-92AF8500CAFA}" type="sibTrans" cxnId="{D1DCB5A9-8614-4446-AE9E-E5985B85B4F4}">
      <dgm:prSet/>
      <dgm:spPr/>
      <dgm:t>
        <a:bodyPr/>
        <a:lstStyle/>
        <a:p>
          <a:endParaRPr lang="en-US"/>
        </a:p>
      </dgm:t>
    </dgm:pt>
    <dgm:pt modelId="{EFA0FB9E-5C0B-40C4-A68D-ABF74112C165}">
      <dgm:prSet/>
      <dgm:spPr/>
      <dgm:t>
        <a:bodyPr/>
        <a:lstStyle/>
        <a:p>
          <a:r>
            <a:rPr lang="en-US"/>
            <a:t>Express interest in what your spouse experienced while you were away.</a:t>
          </a:r>
        </a:p>
      </dgm:t>
    </dgm:pt>
    <dgm:pt modelId="{4A69E389-5292-44F2-8F6C-984874B646C8}" type="parTrans" cxnId="{EFD8AA6F-3CE5-4511-8D81-103F839A8443}">
      <dgm:prSet/>
      <dgm:spPr/>
      <dgm:t>
        <a:bodyPr/>
        <a:lstStyle/>
        <a:p>
          <a:endParaRPr lang="en-US"/>
        </a:p>
      </dgm:t>
    </dgm:pt>
    <dgm:pt modelId="{55470538-3875-4DF9-98CC-4CF84688571C}" type="sibTrans" cxnId="{EFD8AA6F-3CE5-4511-8D81-103F839A8443}">
      <dgm:prSet/>
      <dgm:spPr/>
      <dgm:t>
        <a:bodyPr/>
        <a:lstStyle/>
        <a:p>
          <a:endParaRPr lang="en-US"/>
        </a:p>
      </dgm:t>
    </dgm:pt>
    <dgm:pt modelId="{9EA475A7-9A02-4864-BA07-A4901827813E}">
      <dgm:prSet/>
      <dgm:spPr/>
      <dgm:t>
        <a:bodyPr/>
        <a:lstStyle/>
        <a:p>
          <a:r>
            <a:rPr lang="en-US"/>
            <a:t>Acknowledge that their routine had to adjust in your absence.</a:t>
          </a:r>
        </a:p>
      </dgm:t>
    </dgm:pt>
    <dgm:pt modelId="{EAB1E5B0-9856-4EA6-A5A9-5589D48E2E5C}" type="parTrans" cxnId="{2CEDFC57-FA7B-4BCC-B8D5-39ED04B69105}">
      <dgm:prSet/>
      <dgm:spPr/>
      <dgm:t>
        <a:bodyPr/>
        <a:lstStyle/>
        <a:p>
          <a:endParaRPr lang="en-US"/>
        </a:p>
      </dgm:t>
    </dgm:pt>
    <dgm:pt modelId="{7F61247C-3148-4FD4-A42A-35D58B7FF0CF}" type="sibTrans" cxnId="{2CEDFC57-FA7B-4BCC-B8D5-39ED04B69105}">
      <dgm:prSet/>
      <dgm:spPr/>
      <dgm:t>
        <a:bodyPr/>
        <a:lstStyle/>
        <a:p>
          <a:endParaRPr lang="en-US"/>
        </a:p>
      </dgm:t>
    </dgm:pt>
    <dgm:pt modelId="{A7FB8134-D1B3-4BFE-A0D9-A90A2428A378}">
      <dgm:prSet/>
      <dgm:spPr/>
      <dgm:t>
        <a:bodyPr/>
        <a:lstStyle/>
        <a:p>
          <a:r>
            <a:rPr lang="en-US" dirty="0"/>
            <a:t>Discuss any challenges they faced and how you can support them now that you are home.</a:t>
          </a:r>
        </a:p>
      </dgm:t>
    </dgm:pt>
    <dgm:pt modelId="{2BE566B8-69DB-4307-962F-989D62A00299}" type="parTrans" cxnId="{6D3D5078-F703-4FAB-8E49-C2145639131C}">
      <dgm:prSet/>
      <dgm:spPr/>
      <dgm:t>
        <a:bodyPr/>
        <a:lstStyle/>
        <a:p>
          <a:endParaRPr lang="en-US"/>
        </a:p>
      </dgm:t>
    </dgm:pt>
    <dgm:pt modelId="{39AB7869-EEA8-4570-9F60-76AA32254BA0}" type="sibTrans" cxnId="{6D3D5078-F703-4FAB-8E49-C2145639131C}">
      <dgm:prSet/>
      <dgm:spPr/>
      <dgm:t>
        <a:bodyPr/>
        <a:lstStyle/>
        <a:p>
          <a:endParaRPr lang="en-US"/>
        </a:p>
      </dgm:t>
    </dgm:pt>
    <dgm:pt modelId="{F56DB7BC-5C8F-48D4-BBAC-C8D57D0CE831}" type="pres">
      <dgm:prSet presAssocID="{033F0C39-DDC6-4832-B285-291BC4030152}" presName="vert0" presStyleCnt="0">
        <dgm:presLayoutVars>
          <dgm:dir/>
          <dgm:animOne val="branch"/>
          <dgm:animLvl val="lvl"/>
        </dgm:presLayoutVars>
      </dgm:prSet>
      <dgm:spPr/>
    </dgm:pt>
    <dgm:pt modelId="{5815B532-F6FF-4CED-AEBA-6C77C6D431DB}" type="pres">
      <dgm:prSet presAssocID="{EEAB6F70-EA00-4856-8A72-8D88337032E8}" presName="thickLine" presStyleLbl="alignNode1" presStyleIdx="0" presStyleCnt="2"/>
      <dgm:spPr/>
    </dgm:pt>
    <dgm:pt modelId="{3ABF14B5-CEB5-430E-8412-B24C72770AC1}" type="pres">
      <dgm:prSet presAssocID="{EEAB6F70-EA00-4856-8A72-8D88337032E8}" presName="horz1" presStyleCnt="0"/>
      <dgm:spPr/>
    </dgm:pt>
    <dgm:pt modelId="{144A54AF-675B-4C5C-BB3F-FDC3FCF1026A}" type="pres">
      <dgm:prSet presAssocID="{EEAB6F70-EA00-4856-8A72-8D88337032E8}" presName="tx1" presStyleLbl="revTx" presStyleIdx="0" presStyleCnt="8"/>
      <dgm:spPr/>
    </dgm:pt>
    <dgm:pt modelId="{7D7A4B4A-D5A2-4847-9ED4-B2E18DBC6A1D}" type="pres">
      <dgm:prSet presAssocID="{EEAB6F70-EA00-4856-8A72-8D88337032E8}" presName="vert1" presStyleCnt="0"/>
      <dgm:spPr/>
    </dgm:pt>
    <dgm:pt modelId="{914BE2AB-13FF-4532-B35A-DF722F7A634F}" type="pres">
      <dgm:prSet presAssocID="{C476B6BC-A2E4-42E4-9A77-290BA659509B}" presName="vertSpace2a" presStyleCnt="0"/>
      <dgm:spPr/>
    </dgm:pt>
    <dgm:pt modelId="{6307353A-4E38-4E4D-B3D1-7A9A1A22E4C5}" type="pres">
      <dgm:prSet presAssocID="{C476B6BC-A2E4-42E4-9A77-290BA659509B}" presName="horz2" presStyleCnt="0"/>
      <dgm:spPr/>
    </dgm:pt>
    <dgm:pt modelId="{1FD52CF4-D7AF-4574-8A8C-246EED1A1228}" type="pres">
      <dgm:prSet presAssocID="{C476B6BC-A2E4-42E4-9A77-290BA659509B}" presName="horzSpace2" presStyleCnt="0"/>
      <dgm:spPr/>
    </dgm:pt>
    <dgm:pt modelId="{0486621F-FF87-4D02-9F8F-189DF2C056C0}" type="pres">
      <dgm:prSet presAssocID="{C476B6BC-A2E4-42E4-9A77-290BA659509B}" presName="tx2" presStyleLbl="revTx" presStyleIdx="1" presStyleCnt="8"/>
      <dgm:spPr/>
    </dgm:pt>
    <dgm:pt modelId="{16FFE71E-1849-4550-BE1A-5969528475A4}" type="pres">
      <dgm:prSet presAssocID="{C476B6BC-A2E4-42E4-9A77-290BA659509B}" presName="vert2" presStyleCnt="0"/>
      <dgm:spPr/>
    </dgm:pt>
    <dgm:pt modelId="{CD086488-C95C-4AD8-83A2-556A70B7519D}" type="pres">
      <dgm:prSet presAssocID="{C476B6BC-A2E4-42E4-9A77-290BA659509B}" presName="thinLine2b" presStyleLbl="callout" presStyleIdx="0" presStyleCnt="6"/>
      <dgm:spPr/>
    </dgm:pt>
    <dgm:pt modelId="{7BFF1E1D-0B92-4990-8149-3C57775F0E89}" type="pres">
      <dgm:prSet presAssocID="{C476B6BC-A2E4-42E4-9A77-290BA659509B}" presName="vertSpace2b" presStyleCnt="0"/>
      <dgm:spPr/>
    </dgm:pt>
    <dgm:pt modelId="{57912BF9-0204-40FB-82C1-FC39668F9A7A}" type="pres">
      <dgm:prSet presAssocID="{BAB3CF5B-63FD-47A4-ABF3-5CCE4FCE6C33}" presName="horz2" presStyleCnt="0"/>
      <dgm:spPr/>
    </dgm:pt>
    <dgm:pt modelId="{18A91ECC-01BE-4E99-9A60-8BE59D8385B8}" type="pres">
      <dgm:prSet presAssocID="{BAB3CF5B-63FD-47A4-ABF3-5CCE4FCE6C33}" presName="horzSpace2" presStyleCnt="0"/>
      <dgm:spPr/>
    </dgm:pt>
    <dgm:pt modelId="{EB0666D5-2025-41B8-B761-71CA32EC6841}" type="pres">
      <dgm:prSet presAssocID="{BAB3CF5B-63FD-47A4-ABF3-5CCE4FCE6C33}" presName="tx2" presStyleLbl="revTx" presStyleIdx="2" presStyleCnt="8"/>
      <dgm:spPr/>
    </dgm:pt>
    <dgm:pt modelId="{17708787-2D34-4403-A459-94D01C959007}" type="pres">
      <dgm:prSet presAssocID="{BAB3CF5B-63FD-47A4-ABF3-5CCE4FCE6C33}" presName="vert2" presStyleCnt="0"/>
      <dgm:spPr/>
    </dgm:pt>
    <dgm:pt modelId="{272753C0-B064-4E21-9610-2B5A18310049}" type="pres">
      <dgm:prSet presAssocID="{BAB3CF5B-63FD-47A4-ABF3-5CCE4FCE6C33}" presName="thinLine2b" presStyleLbl="callout" presStyleIdx="1" presStyleCnt="6"/>
      <dgm:spPr/>
    </dgm:pt>
    <dgm:pt modelId="{2B2FFEA3-F043-4E59-90DA-AC6A907FA9CC}" type="pres">
      <dgm:prSet presAssocID="{BAB3CF5B-63FD-47A4-ABF3-5CCE4FCE6C33}" presName="vertSpace2b" presStyleCnt="0"/>
      <dgm:spPr/>
    </dgm:pt>
    <dgm:pt modelId="{A86F752A-341E-47FF-80C3-6F4E10B74EDE}" type="pres">
      <dgm:prSet presAssocID="{E5DE848C-7AA1-4D74-9D40-E1776C0799B5}" presName="horz2" presStyleCnt="0"/>
      <dgm:spPr/>
    </dgm:pt>
    <dgm:pt modelId="{583E398C-25EB-4421-9A07-7ED12D627BDC}" type="pres">
      <dgm:prSet presAssocID="{E5DE848C-7AA1-4D74-9D40-E1776C0799B5}" presName="horzSpace2" presStyleCnt="0"/>
      <dgm:spPr/>
    </dgm:pt>
    <dgm:pt modelId="{F8EB1B4B-C73F-4BCB-89BB-6172DB49A043}" type="pres">
      <dgm:prSet presAssocID="{E5DE848C-7AA1-4D74-9D40-E1776C0799B5}" presName="tx2" presStyleLbl="revTx" presStyleIdx="3" presStyleCnt="8"/>
      <dgm:spPr/>
    </dgm:pt>
    <dgm:pt modelId="{0A66BF61-0F9A-4305-8184-20C9E17BFD8C}" type="pres">
      <dgm:prSet presAssocID="{E5DE848C-7AA1-4D74-9D40-E1776C0799B5}" presName="vert2" presStyleCnt="0"/>
      <dgm:spPr/>
    </dgm:pt>
    <dgm:pt modelId="{A3B56427-1410-4071-BEE5-C834E89E0A68}" type="pres">
      <dgm:prSet presAssocID="{E5DE848C-7AA1-4D74-9D40-E1776C0799B5}" presName="thinLine2b" presStyleLbl="callout" presStyleIdx="2" presStyleCnt="6"/>
      <dgm:spPr/>
    </dgm:pt>
    <dgm:pt modelId="{8DAC7A21-8EB6-457F-BD1A-C5642ED79429}" type="pres">
      <dgm:prSet presAssocID="{E5DE848C-7AA1-4D74-9D40-E1776C0799B5}" presName="vertSpace2b" presStyleCnt="0"/>
      <dgm:spPr/>
    </dgm:pt>
    <dgm:pt modelId="{63264DF1-9DCA-4C7A-A50B-3BDD0D150647}" type="pres">
      <dgm:prSet presAssocID="{2186C0BB-F7A3-46CF-9118-38D9E9CE70D6}" presName="thickLine" presStyleLbl="alignNode1" presStyleIdx="1" presStyleCnt="2"/>
      <dgm:spPr/>
    </dgm:pt>
    <dgm:pt modelId="{262BAD2B-D1BB-42B0-AD9E-85D607A317C4}" type="pres">
      <dgm:prSet presAssocID="{2186C0BB-F7A3-46CF-9118-38D9E9CE70D6}" presName="horz1" presStyleCnt="0"/>
      <dgm:spPr/>
    </dgm:pt>
    <dgm:pt modelId="{A64DAD9D-B8B4-4807-A843-3F2BDF9C7386}" type="pres">
      <dgm:prSet presAssocID="{2186C0BB-F7A3-46CF-9118-38D9E9CE70D6}" presName="tx1" presStyleLbl="revTx" presStyleIdx="4" presStyleCnt="8"/>
      <dgm:spPr/>
    </dgm:pt>
    <dgm:pt modelId="{94B1E27B-E5E0-4369-A949-8B2E8BD6CFC9}" type="pres">
      <dgm:prSet presAssocID="{2186C0BB-F7A3-46CF-9118-38D9E9CE70D6}" presName="vert1" presStyleCnt="0"/>
      <dgm:spPr/>
    </dgm:pt>
    <dgm:pt modelId="{386B2AF7-077B-4A4C-86C8-8F9E8CFC1C8C}" type="pres">
      <dgm:prSet presAssocID="{EFA0FB9E-5C0B-40C4-A68D-ABF74112C165}" presName="vertSpace2a" presStyleCnt="0"/>
      <dgm:spPr/>
    </dgm:pt>
    <dgm:pt modelId="{36DC906E-BB8C-4DB2-A402-190AB9A531BB}" type="pres">
      <dgm:prSet presAssocID="{EFA0FB9E-5C0B-40C4-A68D-ABF74112C165}" presName="horz2" presStyleCnt="0"/>
      <dgm:spPr/>
    </dgm:pt>
    <dgm:pt modelId="{50E79FF8-3F0C-4CDB-B14F-964F68D9EB09}" type="pres">
      <dgm:prSet presAssocID="{EFA0FB9E-5C0B-40C4-A68D-ABF74112C165}" presName="horzSpace2" presStyleCnt="0"/>
      <dgm:spPr/>
    </dgm:pt>
    <dgm:pt modelId="{144DBB76-2A06-42F1-BDA5-8EF12CA118A4}" type="pres">
      <dgm:prSet presAssocID="{EFA0FB9E-5C0B-40C4-A68D-ABF74112C165}" presName="tx2" presStyleLbl="revTx" presStyleIdx="5" presStyleCnt="8"/>
      <dgm:spPr/>
    </dgm:pt>
    <dgm:pt modelId="{22191729-1982-4C1E-97CA-05CD264E481E}" type="pres">
      <dgm:prSet presAssocID="{EFA0FB9E-5C0B-40C4-A68D-ABF74112C165}" presName="vert2" presStyleCnt="0"/>
      <dgm:spPr/>
    </dgm:pt>
    <dgm:pt modelId="{0424AB6E-DDCC-48C2-9804-773CE29CBE66}" type="pres">
      <dgm:prSet presAssocID="{EFA0FB9E-5C0B-40C4-A68D-ABF74112C165}" presName="thinLine2b" presStyleLbl="callout" presStyleIdx="3" presStyleCnt="6"/>
      <dgm:spPr/>
    </dgm:pt>
    <dgm:pt modelId="{1B4E8282-FFDA-4BF7-83E8-8EDED2B8231F}" type="pres">
      <dgm:prSet presAssocID="{EFA0FB9E-5C0B-40C4-A68D-ABF74112C165}" presName="vertSpace2b" presStyleCnt="0"/>
      <dgm:spPr/>
    </dgm:pt>
    <dgm:pt modelId="{CEF26AFE-B2D3-4783-A017-FAEFF2CB45F9}" type="pres">
      <dgm:prSet presAssocID="{9EA475A7-9A02-4864-BA07-A4901827813E}" presName="horz2" presStyleCnt="0"/>
      <dgm:spPr/>
    </dgm:pt>
    <dgm:pt modelId="{B9444BEC-9B75-4251-9BE0-9D77F64DC004}" type="pres">
      <dgm:prSet presAssocID="{9EA475A7-9A02-4864-BA07-A4901827813E}" presName="horzSpace2" presStyleCnt="0"/>
      <dgm:spPr/>
    </dgm:pt>
    <dgm:pt modelId="{9C3926D1-88EF-4FEF-8AE1-9BCF5D80906B}" type="pres">
      <dgm:prSet presAssocID="{9EA475A7-9A02-4864-BA07-A4901827813E}" presName="tx2" presStyleLbl="revTx" presStyleIdx="6" presStyleCnt="8"/>
      <dgm:spPr/>
    </dgm:pt>
    <dgm:pt modelId="{4581D3A1-8455-42B4-A474-22413E1EF91B}" type="pres">
      <dgm:prSet presAssocID="{9EA475A7-9A02-4864-BA07-A4901827813E}" presName="vert2" presStyleCnt="0"/>
      <dgm:spPr/>
    </dgm:pt>
    <dgm:pt modelId="{FCD471BE-CEB8-4AC2-959A-4F8458C2D442}" type="pres">
      <dgm:prSet presAssocID="{9EA475A7-9A02-4864-BA07-A4901827813E}" presName="thinLine2b" presStyleLbl="callout" presStyleIdx="4" presStyleCnt="6"/>
      <dgm:spPr/>
    </dgm:pt>
    <dgm:pt modelId="{A9B6B22F-9639-469C-8FF1-68D936C9D188}" type="pres">
      <dgm:prSet presAssocID="{9EA475A7-9A02-4864-BA07-A4901827813E}" presName="vertSpace2b" presStyleCnt="0"/>
      <dgm:spPr/>
    </dgm:pt>
    <dgm:pt modelId="{0AF67A8A-342B-4A4A-BD13-AAC19E87C9FC}" type="pres">
      <dgm:prSet presAssocID="{A7FB8134-D1B3-4BFE-A0D9-A90A2428A378}" presName="horz2" presStyleCnt="0"/>
      <dgm:spPr/>
    </dgm:pt>
    <dgm:pt modelId="{16B9D43C-E2D2-4883-8911-F80C08E2F693}" type="pres">
      <dgm:prSet presAssocID="{A7FB8134-D1B3-4BFE-A0D9-A90A2428A378}" presName="horzSpace2" presStyleCnt="0"/>
      <dgm:spPr/>
    </dgm:pt>
    <dgm:pt modelId="{8458397B-8A11-4682-8EE3-ADDF994CA4A6}" type="pres">
      <dgm:prSet presAssocID="{A7FB8134-D1B3-4BFE-A0D9-A90A2428A378}" presName="tx2" presStyleLbl="revTx" presStyleIdx="7" presStyleCnt="8"/>
      <dgm:spPr/>
    </dgm:pt>
    <dgm:pt modelId="{1DF0589F-D4C6-4D20-9C2F-69F86718EECC}" type="pres">
      <dgm:prSet presAssocID="{A7FB8134-D1B3-4BFE-A0D9-A90A2428A378}" presName="vert2" presStyleCnt="0"/>
      <dgm:spPr/>
    </dgm:pt>
    <dgm:pt modelId="{345B1509-9EDB-43A1-846B-99FB6BCFCDF6}" type="pres">
      <dgm:prSet presAssocID="{A7FB8134-D1B3-4BFE-A0D9-A90A2428A378}" presName="thinLine2b" presStyleLbl="callout" presStyleIdx="5" presStyleCnt="6"/>
      <dgm:spPr/>
    </dgm:pt>
    <dgm:pt modelId="{55765B5D-79D5-442A-808B-F98A82834925}" type="pres">
      <dgm:prSet presAssocID="{A7FB8134-D1B3-4BFE-A0D9-A90A2428A378}" presName="vertSpace2b" presStyleCnt="0"/>
      <dgm:spPr/>
    </dgm:pt>
  </dgm:ptLst>
  <dgm:cxnLst>
    <dgm:cxn modelId="{B4A03618-BA11-446A-B72E-9B657799EEBF}" type="presOf" srcId="{033F0C39-DDC6-4832-B285-291BC4030152}" destId="{F56DB7BC-5C8F-48D4-BBAC-C8D57D0CE831}" srcOrd="0" destOrd="0" presId="urn:microsoft.com/office/officeart/2008/layout/LinedList"/>
    <dgm:cxn modelId="{FDC1B736-539B-40FE-ADA1-BFF4599D5D49}" srcId="{EEAB6F70-EA00-4856-8A72-8D88337032E8}" destId="{E5DE848C-7AA1-4D74-9D40-E1776C0799B5}" srcOrd="2" destOrd="0" parTransId="{D808F81D-1DE4-4E65-99F7-D654A76E00A9}" sibTransId="{D8315A58-D79E-4DE6-93C6-9BD64F40ADBD}"/>
    <dgm:cxn modelId="{DC59845D-3461-4784-996E-EC2FD1148A6D}" type="presOf" srcId="{9EA475A7-9A02-4864-BA07-A4901827813E}" destId="{9C3926D1-88EF-4FEF-8AE1-9BCF5D80906B}" srcOrd="0" destOrd="0" presId="urn:microsoft.com/office/officeart/2008/layout/LinedList"/>
    <dgm:cxn modelId="{B73F3A47-8CFC-4911-80DB-24F28295FF30}" srcId="{EEAB6F70-EA00-4856-8A72-8D88337032E8}" destId="{C476B6BC-A2E4-42E4-9A77-290BA659509B}" srcOrd="0" destOrd="0" parTransId="{67DF2A30-B99D-455A-B515-8E4F6B29FEA7}" sibTransId="{181635C2-E432-4F61-AE12-ACE39802FDE5}"/>
    <dgm:cxn modelId="{AEBDF74D-3243-4B26-88A8-8511852020EA}" type="presOf" srcId="{EFA0FB9E-5C0B-40C4-A68D-ABF74112C165}" destId="{144DBB76-2A06-42F1-BDA5-8EF12CA118A4}" srcOrd="0" destOrd="0" presId="urn:microsoft.com/office/officeart/2008/layout/LinedList"/>
    <dgm:cxn modelId="{EFD8AA6F-3CE5-4511-8D81-103F839A8443}" srcId="{2186C0BB-F7A3-46CF-9118-38D9E9CE70D6}" destId="{EFA0FB9E-5C0B-40C4-A68D-ABF74112C165}" srcOrd="0" destOrd="0" parTransId="{4A69E389-5292-44F2-8F6C-984874B646C8}" sibTransId="{55470538-3875-4DF9-98CC-4CF84688571C}"/>
    <dgm:cxn modelId="{2CEDFC57-FA7B-4BCC-B8D5-39ED04B69105}" srcId="{2186C0BB-F7A3-46CF-9118-38D9E9CE70D6}" destId="{9EA475A7-9A02-4864-BA07-A4901827813E}" srcOrd="1" destOrd="0" parTransId="{EAB1E5B0-9856-4EA6-A5A9-5589D48E2E5C}" sibTransId="{7F61247C-3148-4FD4-A42A-35D58B7FF0CF}"/>
    <dgm:cxn modelId="{6D3D5078-F703-4FAB-8E49-C2145639131C}" srcId="{2186C0BB-F7A3-46CF-9118-38D9E9CE70D6}" destId="{A7FB8134-D1B3-4BFE-A0D9-A90A2428A378}" srcOrd="2" destOrd="0" parTransId="{2BE566B8-69DB-4307-962F-989D62A00299}" sibTransId="{39AB7869-EEA8-4570-9F60-76AA32254BA0}"/>
    <dgm:cxn modelId="{06C3178E-CCFD-4BCC-86CE-8E502969AA2A}" type="presOf" srcId="{EEAB6F70-EA00-4856-8A72-8D88337032E8}" destId="{144A54AF-675B-4C5C-BB3F-FDC3FCF1026A}" srcOrd="0" destOrd="0" presId="urn:microsoft.com/office/officeart/2008/layout/LinedList"/>
    <dgm:cxn modelId="{6A8D5B9D-9077-4DE8-8835-BE82F39C6BEC}" type="presOf" srcId="{BAB3CF5B-63FD-47A4-ABF3-5CCE4FCE6C33}" destId="{EB0666D5-2025-41B8-B761-71CA32EC6841}" srcOrd="0" destOrd="0" presId="urn:microsoft.com/office/officeart/2008/layout/LinedList"/>
    <dgm:cxn modelId="{93E8A8A1-95D4-4A4F-A5C5-7B12015ED3D3}" srcId="{EEAB6F70-EA00-4856-8A72-8D88337032E8}" destId="{BAB3CF5B-63FD-47A4-ABF3-5CCE4FCE6C33}" srcOrd="1" destOrd="0" parTransId="{1438630E-520A-40DC-883D-E82BA1D48571}" sibTransId="{CA5163A1-AB06-4221-85F2-B10C6BCCADEB}"/>
    <dgm:cxn modelId="{D1DCB5A9-8614-4446-AE9E-E5985B85B4F4}" srcId="{033F0C39-DDC6-4832-B285-291BC4030152}" destId="{2186C0BB-F7A3-46CF-9118-38D9E9CE70D6}" srcOrd="1" destOrd="0" parTransId="{24C036F1-08FE-484F-B6C1-68A070B27A1B}" sibTransId="{66182C02-E1AB-401D-836C-92AF8500CAFA}"/>
    <dgm:cxn modelId="{4D190BAB-4AFE-4488-BE04-6977CE757384}" type="presOf" srcId="{A7FB8134-D1B3-4BFE-A0D9-A90A2428A378}" destId="{8458397B-8A11-4682-8EE3-ADDF994CA4A6}" srcOrd="0" destOrd="0" presId="urn:microsoft.com/office/officeart/2008/layout/LinedList"/>
    <dgm:cxn modelId="{557089BD-D658-4DA5-A5DC-E04116D10A82}" type="presOf" srcId="{2186C0BB-F7A3-46CF-9118-38D9E9CE70D6}" destId="{A64DAD9D-B8B4-4807-A843-3F2BDF9C7386}" srcOrd="0" destOrd="0" presId="urn:microsoft.com/office/officeart/2008/layout/LinedList"/>
    <dgm:cxn modelId="{B5C61CDF-48C4-41C7-8793-AFFD926EFD51}" type="presOf" srcId="{C476B6BC-A2E4-42E4-9A77-290BA659509B}" destId="{0486621F-FF87-4D02-9F8F-189DF2C056C0}" srcOrd="0" destOrd="0" presId="urn:microsoft.com/office/officeart/2008/layout/LinedList"/>
    <dgm:cxn modelId="{360105F9-855B-4588-87B3-37266B692BCE}" srcId="{033F0C39-DDC6-4832-B285-291BC4030152}" destId="{EEAB6F70-EA00-4856-8A72-8D88337032E8}" srcOrd="0" destOrd="0" parTransId="{C729A7CC-E187-4339-9530-6407E24A44EE}" sibTransId="{BB404E46-E0CD-4060-BD60-A22C6C949530}"/>
    <dgm:cxn modelId="{D8D406F9-8004-4483-874E-F385688C40CE}" type="presOf" srcId="{E5DE848C-7AA1-4D74-9D40-E1776C0799B5}" destId="{F8EB1B4B-C73F-4BCB-89BB-6172DB49A043}" srcOrd="0" destOrd="0" presId="urn:microsoft.com/office/officeart/2008/layout/LinedList"/>
    <dgm:cxn modelId="{889C409F-5D85-407F-B209-13DC254F8163}" type="presParOf" srcId="{F56DB7BC-5C8F-48D4-BBAC-C8D57D0CE831}" destId="{5815B532-F6FF-4CED-AEBA-6C77C6D431DB}" srcOrd="0" destOrd="0" presId="urn:microsoft.com/office/officeart/2008/layout/LinedList"/>
    <dgm:cxn modelId="{EAD9C086-711A-4F58-A212-CD614A6C9E5F}" type="presParOf" srcId="{F56DB7BC-5C8F-48D4-BBAC-C8D57D0CE831}" destId="{3ABF14B5-CEB5-430E-8412-B24C72770AC1}" srcOrd="1" destOrd="0" presId="urn:microsoft.com/office/officeart/2008/layout/LinedList"/>
    <dgm:cxn modelId="{C302F614-1536-4B49-B74B-EB8022EF8D18}" type="presParOf" srcId="{3ABF14B5-CEB5-430E-8412-B24C72770AC1}" destId="{144A54AF-675B-4C5C-BB3F-FDC3FCF1026A}" srcOrd="0" destOrd="0" presId="urn:microsoft.com/office/officeart/2008/layout/LinedList"/>
    <dgm:cxn modelId="{BA63A1CB-548E-4429-8679-6489D0CE6862}" type="presParOf" srcId="{3ABF14B5-CEB5-430E-8412-B24C72770AC1}" destId="{7D7A4B4A-D5A2-4847-9ED4-B2E18DBC6A1D}" srcOrd="1" destOrd="0" presId="urn:microsoft.com/office/officeart/2008/layout/LinedList"/>
    <dgm:cxn modelId="{CD8A2E68-A5EE-4BD3-9712-20AA2B553F0F}" type="presParOf" srcId="{7D7A4B4A-D5A2-4847-9ED4-B2E18DBC6A1D}" destId="{914BE2AB-13FF-4532-B35A-DF722F7A634F}" srcOrd="0" destOrd="0" presId="urn:microsoft.com/office/officeart/2008/layout/LinedList"/>
    <dgm:cxn modelId="{F4EC4172-B675-454A-A00A-D85A33187330}" type="presParOf" srcId="{7D7A4B4A-D5A2-4847-9ED4-B2E18DBC6A1D}" destId="{6307353A-4E38-4E4D-B3D1-7A9A1A22E4C5}" srcOrd="1" destOrd="0" presId="urn:microsoft.com/office/officeart/2008/layout/LinedList"/>
    <dgm:cxn modelId="{89315C40-00A2-4C0E-9D98-E4D4732B3DD4}" type="presParOf" srcId="{6307353A-4E38-4E4D-B3D1-7A9A1A22E4C5}" destId="{1FD52CF4-D7AF-4574-8A8C-246EED1A1228}" srcOrd="0" destOrd="0" presId="urn:microsoft.com/office/officeart/2008/layout/LinedList"/>
    <dgm:cxn modelId="{8304A32C-E1B9-4D8B-8E3B-F5EB66405628}" type="presParOf" srcId="{6307353A-4E38-4E4D-B3D1-7A9A1A22E4C5}" destId="{0486621F-FF87-4D02-9F8F-189DF2C056C0}" srcOrd="1" destOrd="0" presId="urn:microsoft.com/office/officeart/2008/layout/LinedList"/>
    <dgm:cxn modelId="{BB5C9382-44B8-4C8D-B8FB-B08AC95FDADC}" type="presParOf" srcId="{6307353A-4E38-4E4D-B3D1-7A9A1A22E4C5}" destId="{16FFE71E-1849-4550-BE1A-5969528475A4}" srcOrd="2" destOrd="0" presId="urn:microsoft.com/office/officeart/2008/layout/LinedList"/>
    <dgm:cxn modelId="{FD2F76B5-E187-41BD-920A-F642274BB3C8}" type="presParOf" srcId="{7D7A4B4A-D5A2-4847-9ED4-B2E18DBC6A1D}" destId="{CD086488-C95C-4AD8-83A2-556A70B7519D}" srcOrd="2" destOrd="0" presId="urn:microsoft.com/office/officeart/2008/layout/LinedList"/>
    <dgm:cxn modelId="{573EE2C6-1C48-4213-9055-DFC96961856F}" type="presParOf" srcId="{7D7A4B4A-D5A2-4847-9ED4-B2E18DBC6A1D}" destId="{7BFF1E1D-0B92-4990-8149-3C57775F0E89}" srcOrd="3" destOrd="0" presId="urn:microsoft.com/office/officeart/2008/layout/LinedList"/>
    <dgm:cxn modelId="{82263AED-1499-45E7-AD53-7491F09F45C0}" type="presParOf" srcId="{7D7A4B4A-D5A2-4847-9ED4-B2E18DBC6A1D}" destId="{57912BF9-0204-40FB-82C1-FC39668F9A7A}" srcOrd="4" destOrd="0" presId="urn:microsoft.com/office/officeart/2008/layout/LinedList"/>
    <dgm:cxn modelId="{2B8C10C9-21F3-4171-A288-D131E7F13885}" type="presParOf" srcId="{57912BF9-0204-40FB-82C1-FC39668F9A7A}" destId="{18A91ECC-01BE-4E99-9A60-8BE59D8385B8}" srcOrd="0" destOrd="0" presId="urn:microsoft.com/office/officeart/2008/layout/LinedList"/>
    <dgm:cxn modelId="{DF1FC2AE-12D2-499D-AE7E-8DEC10E1D1DE}" type="presParOf" srcId="{57912BF9-0204-40FB-82C1-FC39668F9A7A}" destId="{EB0666D5-2025-41B8-B761-71CA32EC6841}" srcOrd="1" destOrd="0" presId="urn:microsoft.com/office/officeart/2008/layout/LinedList"/>
    <dgm:cxn modelId="{2BE910DE-8CC9-4AD6-90DB-BC6789DB2DD1}" type="presParOf" srcId="{57912BF9-0204-40FB-82C1-FC39668F9A7A}" destId="{17708787-2D34-4403-A459-94D01C959007}" srcOrd="2" destOrd="0" presId="urn:microsoft.com/office/officeart/2008/layout/LinedList"/>
    <dgm:cxn modelId="{DFCEBF2C-EFAF-42A0-BB71-011C0D454D72}" type="presParOf" srcId="{7D7A4B4A-D5A2-4847-9ED4-B2E18DBC6A1D}" destId="{272753C0-B064-4E21-9610-2B5A18310049}" srcOrd="5" destOrd="0" presId="urn:microsoft.com/office/officeart/2008/layout/LinedList"/>
    <dgm:cxn modelId="{1090B09B-E3D4-4CAE-A3CF-F318B55F8B53}" type="presParOf" srcId="{7D7A4B4A-D5A2-4847-9ED4-B2E18DBC6A1D}" destId="{2B2FFEA3-F043-4E59-90DA-AC6A907FA9CC}" srcOrd="6" destOrd="0" presId="urn:microsoft.com/office/officeart/2008/layout/LinedList"/>
    <dgm:cxn modelId="{D45DA745-EFC0-40F8-A22B-9CD77EB23089}" type="presParOf" srcId="{7D7A4B4A-D5A2-4847-9ED4-B2E18DBC6A1D}" destId="{A86F752A-341E-47FF-80C3-6F4E10B74EDE}" srcOrd="7" destOrd="0" presId="urn:microsoft.com/office/officeart/2008/layout/LinedList"/>
    <dgm:cxn modelId="{3CD03644-4DE0-4CAB-A7B0-981BEBE3E038}" type="presParOf" srcId="{A86F752A-341E-47FF-80C3-6F4E10B74EDE}" destId="{583E398C-25EB-4421-9A07-7ED12D627BDC}" srcOrd="0" destOrd="0" presId="urn:microsoft.com/office/officeart/2008/layout/LinedList"/>
    <dgm:cxn modelId="{CA96C14E-94AF-449D-9EC5-6498E3EDAC54}" type="presParOf" srcId="{A86F752A-341E-47FF-80C3-6F4E10B74EDE}" destId="{F8EB1B4B-C73F-4BCB-89BB-6172DB49A043}" srcOrd="1" destOrd="0" presId="urn:microsoft.com/office/officeart/2008/layout/LinedList"/>
    <dgm:cxn modelId="{36527FCA-A03B-4747-9BC6-F8EE4BEC0DF6}" type="presParOf" srcId="{A86F752A-341E-47FF-80C3-6F4E10B74EDE}" destId="{0A66BF61-0F9A-4305-8184-20C9E17BFD8C}" srcOrd="2" destOrd="0" presId="urn:microsoft.com/office/officeart/2008/layout/LinedList"/>
    <dgm:cxn modelId="{0A93A270-8561-4FA9-9E17-6DA82A166BBA}" type="presParOf" srcId="{7D7A4B4A-D5A2-4847-9ED4-B2E18DBC6A1D}" destId="{A3B56427-1410-4071-BEE5-C834E89E0A68}" srcOrd="8" destOrd="0" presId="urn:microsoft.com/office/officeart/2008/layout/LinedList"/>
    <dgm:cxn modelId="{3C6C887E-29A2-46B5-9A37-A3A9AAA2E518}" type="presParOf" srcId="{7D7A4B4A-D5A2-4847-9ED4-B2E18DBC6A1D}" destId="{8DAC7A21-8EB6-457F-BD1A-C5642ED79429}" srcOrd="9" destOrd="0" presId="urn:microsoft.com/office/officeart/2008/layout/LinedList"/>
    <dgm:cxn modelId="{E73A15BF-3417-44BE-9C94-3ADDC651E6CB}" type="presParOf" srcId="{F56DB7BC-5C8F-48D4-BBAC-C8D57D0CE831}" destId="{63264DF1-9DCA-4C7A-A50B-3BDD0D150647}" srcOrd="2" destOrd="0" presId="urn:microsoft.com/office/officeart/2008/layout/LinedList"/>
    <dgm:cxn modelId="{E9C7336D-2C8D-4857-BA40-5EF8AC25E70E}" type="presParOf" srcId="{F56DB7BC-5C8F-48D4-BBAC-C8D57D0CE831}" destId="{262BAD2B-D1BB-42B0-AD9E-85D607A317C4}" srcOrd="3" destOrd="0" presId="urn:microsoft.com/office/officeart/2008/layout/LinedList"/>
    <dgm:cxn modelId="{E768A2D9-AEEC-4A2B-B950-DC94C08DC5C9}" type="presParOf" srcId="{262BAD2B-D1BB-42B0-AD9E-85D607A317C4}" destId="{A64DAD9D-B8B4-4807-A843-3F2BDF9C7386}" srcOrd="0" destOrd="0" presId="urn:microsoft.com/office/officeart/2008/layout/LinedList"/>
    <dgm:cxn modelId="{EC2E530C-F82D-4AC3-A196-6D3D13815F9C}" type="presParOf" srcId="{262BAD2B-D1BB-42B0-AD9E-85D607A317C4}" destId="{94B1E27B-E5E0-4369-A949-8B2E8BD6CFC9}" srcOrd="1" destOrd="0" presId="urn:microsoft.com/office/officeart/2008/layout/LinedList"/>
    <dgm:cxn modelId="{E6B9AAF3-5BF3-473D-AB1F-BD7C4BEA3D9D}" type="presParOf" srcId="{94B1E27B-E5E0-4369-A949-8B2E8BD6CFC9}" destId="{386B2AF7-077B-4A4C-86C8-8F9E8CFC1C8C}" srcOrd="0" destOrd="0" presId="urn:microsoft.com/office/officeart/2008/layout/LinedList"/>
    <dgm:cxn modelId="{A750C78A-C893-44DB-B20C-706985046119}" type="presParOf" srcId="{94B1E27B-E5E0-4369-A949-8B2E8BD6CFC9}" destId="{36DC906E-BB8C-4DB2-A402-190AB9A531BB}" srcOrd="1" destOrd="0" presId="urn:microsoft.com/office/officeart/2008/layout/LinedList"/>
    <dgm:cxn modelId="{A45D1983-389B-46AC-A529-1B2F7BCF4CDD}" type="presParOf" srcId="{36DC906E-BB8C-4DB2-A402-190AB9A531BB}" destId="{50E79FF8-3F0C-4CDB-B14F-964F68D9EB09}" srcOrd="0" destOrd="0" presId="urn:microsoft.com/office/officeart/2008/layout/LinedList"/>
    <dgm:cxn modelId="{80A12CCD-6151-4D4F-B877-AFBEA1ED2A7B}" type="presParOf" srcId="{36DC906E-BB8C-4DB2-A402-190AB9A531BB}" destId="{144DBB76-2A06-42F1-BDA5-8EF12CA118A4}" srcOrd="1" destOrd="0" presId="urn:microsoft.com/office/officeart/2008/layout/LinedList"/>
    <dgm:cxn modelId="{CEEC3C65-1E60-45C1-912A-9F122B565FC5}" type="presParOf" srcId="{36DC906E-BB8C-4DB2-A402-190AB9A531BB}" destId="{22191729-1982-4C1E-97CA-05CD264E481E}" srcOrd="2" destOrd="0" presId="urn:microsoft.com/office/officeart/2008/layout/LinedList"/>
    <dgm:cxn modelId="{DCB3FBE4-5E19-4472-AEB9-0B3A60173916}" type="presParOf" srcId="{94B1E27B-E5E0-4369-A949-8B2E8BD6CFC9}" destId="{0424AB6E-DDCC-48C2-9804-773CE29CBE66}" srcOrd="2" destOrd="0" presId="urn:microsoft.com/office/officeart/2008/layout/LinedList"/>
    <dgm:cxn modelId="{B781CD84-88BF-45C4-AA85-CA81CFC61B1D}" type="presParOf" srcId="{94B1E27B-E5E0-4369-A949-8B2E8BD6CFC9}" destId="{1B4E8282-FFDA-4BF7-83E8-8EDED2B8231F}" srcOrd="3" destOrd="0" presId="urn:microsoft.com/office/officeart/2008/layout/LinedList"/>
    <dgm:cxn modelId="{2A1AA827-5DB8-4895-A850-A99220C50FA6}" type="presParOf" srcId="{94B1E27B-E5E0-4369-A949-8B2E8BD6CFC9}" destId="{CEF26AFE-B2D3-4783-A017-FAEFF2CB45F9}" srcOrd="4" destOrd="0" presId="urn:microsoft.com/office/officeart/2008/layout/LinedList"/>
    <dgm:cxn modelId="{DCD63C40-E90F-4F97-AD50-8860F4C525F5}" type="presParOf" srcId="{CEF26AFE-B2D3-4783-A017-FAEFF2CB45F9}" destId="{B9444BEC-9B75-4251-9BE0-9D77F64DC004}" srcOrd="0" destOrd="0" presId="urn:microsoft.com/office/officeart/2008/layout/LinedList"/>
    <dgm:cxn modelId="{6EADF5EE-1877-4397-817D-A5091F6BAF17}" type="presParOf" srcId="{CEF26AFE-B2D3-4783-A017-FAEFF2CB45F9}" destId="{9C3926D1-88EF-4FEF-8AE1-9BCF5D80906B}" srcOrd="1" destOrd="0" presId="urn:microsoft.com/office/officeart/2008/layout/LinedList"/>
    <dgm:cxn modelId="{87F9C001-56E1-4974-BEE9-F3AD267C42AB}" type="presParOf" srcId="{CEF26AFE-B2D3-4783-A017-FAEFF2CB45F9}" destId="{4581D3A1-8455-42B4-A474-22413E1EF91B}" srcOrd="2" destOrd="0" presId="urn:microsoft.com/office/officeart/2008/layout/LinedList"/>
    <dgm:cxn modelId="{01E8FD6B-7398-40EA-950F-541FEF8C9C30}" type="presParOf" srcId="{94B1E27B-E5E0-4369-A949-8B2E8BD6CFC9}" destId="{FCD471BE-CEB8-4AC2-959A-4F8458C2D442}" srcOrd="5" destOrd="0" presId="urn:microsoft.com/office/officeart/2008/layout/LinedList"/>
    <dgm:cxn modelId="{682C4D5C-F11E-4EA5-A1AF-778EE3C2F8EC}" type="presParOf" srcId="{94B1E27B-E5E0-4369-A949-8B2E8BD6CFC9}" destId="{A9B6B22F-9639-469C-8FF1-68D936C9D188}" srcOrd="6" destOrd="0" presId="urn:microsoft.com/office/officeart/2008/layout/LinedList"/>
    <dgm:cxn modelId="{A6C2941C-DDAF-4B84-B3CD-CEFBF09CB62C}" type="presParOf" srcId="{94B1E27B-E5E0-4369-A949-8B2E8BD6CFC9}" destId="{0AF67A8A-342B-4A4A-BD13-AAC19E87C9FC}" srcOrd="7" destOrd="0" presId="urn:microsoft.com/office/officeart/2008/layout/LinedList"/>
    <dgm:cxn modelId="{DC344402-0E46-42DC-A673-2F53E25D1547}" type="presParOf" srcId="{0AF67A8A-342B-4A4A-BD13-AAC19E87C9FC}" destId="{16B9D43C-E2D2-4883-8911-F80C08E2F693}" srcOrd="0" destOrd="0" presId="urn:microsoft.com/office/officeart/2008/layout/LinedList"/>
    <dgm:cxn modelId="{6AF40720-7228-4082-82C3-57693ECD1EB4}" type="presParOf" srcId="{0AF67A8A-342B-4A4A-BD13-AAC19E87C9FC}" destId="{8458397B-8A11-4682-8EE3-ADDF994CA4A6}" srcOrd="1" destOrd="0" presId="urn:microsoft.com/office/officeart/2008/layout/LinedList"/>
    <dgm:cxn modelId="{C1748AF2-8BFC-46D9-BB87-C00E40D44FF3}" type="presParOf" srcId="{0AF67A8A-342B-4A4A-BD13-AAC19E87C9FC}" destId="{1DF0589F-D4C6-4D20-9C2F-69F86718EECC}" srcOrd="2" destOrd="0" presId="urn:microsoft.com/office/officeart/2008/layout/LinedList"/>
    <dgm:cxn modelId="{18B0D4B0-F1AD-4B8A-8E64-05F636723E41}" type="presParOf" srcId="{94B1E27B-E5E0-4369-A949-8B2E8BD6CFC9}" destId="{345B1509-9EDB-43A1-846B-99FB6BCFCDF6}" srcOrd="8" destOrd="0" presId="urn:microsoft.com/office/officeart/2008/layout/LinedList"/>
    <dgm:cxn modelId="{6EE72235-1854-4016-8E9A-F879DC7B2B93}" type="presParOf" srcId="{94B1E27B-E5E0-4369-A949-8B2E8BD6CFC9}" destId="{55765B5D-79D5-442A-808B-F98A8283492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91F4855-BA88-4611-B8CC-D3AC2CBEF69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829AC0A-D48A-4381-9462-4AAEF1B9AFF7}">
      <dgm:prSet/>
      <dgm:spPr/>
      <dgm:t>
        <a:bodyPr/>
        <a:lstStyle/>
        <a:p>
          <a:r>
            <a:rPr lang="en-US" b="1"/>
            <a:t>Rebuilding Connection</a:t>
          </a:r>
          <a:endParaRPr lang="en-US"/>
        </a:p>
      </dgm:t>
    </dgm:pt>
    <dgm:pt modelId="{96F07F26-5324-4EB6-A0C8-CB4A094B7F33}" type="parTrans" cxnId="{46BF8A8E-335F-4E7B-AB57-A99556D76269}">
      <dgm:prSet/>
      <dgm:spPr/>
      <dgm:t>
        <a:bodyPr/>
        <a:lstStyle/>
        <a:p>
          <a:endParaRPr lang="en-US"/>
        </a:p>
      </dgm:t>
    </dgm:pt>
    <dgm:pt modelId="{94FD15F2-121E-45A9-A186-E9C23BF48D0A}" type="sibTrans" cxnId="{46BF8A8E-335F-4E7B-AB57-A99556D76269}">
      <dgm:prSet/>
      <dgm:spPr/>
      <dgm:t>
        <a:bodyPr/>
        <a:lstStyle/>
        <a:p>
          <a:endParaRPr lang="en-US"/>
        </a:p>
      </dgm:t>
    </dgm:pt>
    <dgm:pt modelId="{C1B00626-3433-4E9D-A0CE-A244882F3B47}">
      <dgm:prSet/>
      <dgm:spPr/>
      <dgm:t>
        <a:bodyPr/>
        <a:lstStyle/>
        <a:p>
          <a:r>
            <a:rPr lang="en-US"/>
            <a:t>Plan time together (walk the dog).</a:t>
          </a:r>
        </a:p>
      </dgm:t>
    </dgm:pt>
    <dgm:pt modelId="{027055A2-19CA-48AD-8ED2-51D849A620D9}" type="parTrans" cxnId="{CA22BA87-4576-41B6-BCA8-E8B09C360184}">
      <dgm:prSet/>
      <dgm:spPr/>
      <dgm:t>
        <a:bodyPr/>
        <a:lstStyle/>
        <a:p>
          <a:endParaRPr lang="en-US"/>
        </a:p>
      </dgm:t>
    </dgm:pt>
    <dgm:pt modelId="{3A939B5E-36D0-4DB8-AB9B-73CD7879F53E}" type="sibTrans" cxnId="{CA22BA87-4576-41B6-BCA8-E8B09C360184}">
      <dgm:prSet/>
      <dgm:spPr/>
      <dgm:t>
        <a:bodyPr/>
        <a:lstStyle/>
        <a:p>
          <a:endParaRPr lang="en-US"/>
        </a:p>
      </dgm:t>
    </dgm:pt>
    <dgm:pt modelId="{8ECE7133-9C0E-4BD6-832F-016005A6F431}">
      <dgm:prSet/>
      <dgm:spPr/>
      <dgm:t>
        <a:bodyPr/>
        <a:lstStyle/>
        <a:p>
          <a:r>
            <a:rPr lang="en-US"/>
            <a:t>Avoid rushing back into responsibilities; take time to reset together.</a:t>
          </a:r>
        </a:p>
      </dgm:t>
    </dgm:pt>
    <dgm:pt modelId="{F86B9FA7-AD17-4675-9BFB-9F97D7705349}" type="parTrans" cxnId="{0B5D684E-D1E7-4058-B8E3-C31585DB01E4}">
      <dgm:prSet/>
      <dgm:spPr/>
      <dgm:t>
        <a:bodyPr/>
        <a:lstStyle/>
        <a:p>
          <a:endParaRPr lang="en-US"/>
        </a:p>
      </dgm:t>
    </dgm:pt>
    <dgm:pt modelId="{32146E2E-2CBB-4DFA-A30B-9C8B447A0077}" type="sibTrans" cxnId="{0B5D684E-D1E7-4058-B8E3-C31585DB01E4}">
      <dgm:prSet/>
      <dgm:spPr/>
      <dgm:t>
        <a:bodyPr/>
        <a:lstStyle/>
        <a:p>
          <a:endParaRPr lang="en-US"/>
        </a:p>
      </dgm:t>
    </dgm:pt>
    <dgm:pt modelId="{6262E436-747A-488E-A912-F6A985262FC9}">
      <dgm:prSet/>
      <dgm:spPr/>
      <dgm:t>
        <a:bodyPr/>
        <a:lstStyle/>
        <a:p>
          <a:r>
            <a:rPr lang="en-US"/>
            <a:t>Express gratitude for their support and patience.</a:t>
          </a:r>
        </a:p>
      </dgm:t>
    </dgm:pt>
    <dgm:pt modelId="{B76F225C-70EA-4CA5-A0A3-5D43AA5C3704}" type="parTrans" cxnId="{E064652C-C5CC-4065-B846-478BD83D595D}">
      <dgm:prSet/>
      <dgm:spPr/>
      <dgm:t>
        <a:bodyPr/>
        <a:lstStyle/>
        <a:p>
          <a:endParaRPr lang="en-US"/>
        </a:p>
      </dgm:t>
    </dgm:pt>
    <dgm:pt modelId="{03555D0D-16CA-43F5-B44B-25971F540658}" type="sibTrans" cxnId="{E064652C-C5CC-4065-B846-478BD83D595D}">
      <dgm:prSet/>
      <dgm:spPr/>
      <dgm:t>
        <a:bodyPr/>
        <a:lstStyle/>
        <a:p>
          <a:endParaRPr lang="en-US"/>
        </a:p>
      </dgm:t>
    </dgm:pt>
    <dgm:pt modelId="{A7185402-D4D0-42C8-80A9-6153F73A5C80}" type="pres">
      <dgm:prSet presAssocID="{C91F4855-BA88-4611-B8CC-D3AC2CBEF697}" presName="Name0" presStyleCnt="0">
        <dgm:presLayoutVars>
          <dgm:dir/>
          <dgm:animLvl val="lvl"/>
          <dgm:resizeHandles val="exact"/>
        </dgm:presLayoutVars>
      </dgm:prSet>
      <dgm:spPr/>
    </dgm:pt>
    <dgm:pt modelId="{192CC67E-EDFC-4EE4-A146-4F6AD6673A60}" type="pres">
      <dgm:prSet presAssocID="{2829AC0A-D48A-4381-9462-4AAEF1B9AFF7}" presName="linNode" presStyleCnt="0"/>
      <dgm:spPr/>
    </dgm:pt>
    <dgm:pt modelId="{30B7ECE3-61F4-4FE2-ACB0-07CEA9FE8A3D}" type="pres">
      <dgm:prSet presAssocID="{2829AC0A-D48A-4381-9462-4AAEF1B9AFF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6280E5A-7758-4A55-9614-ACCFAFE96BA7}" type="pres">
      <dgm:prSet presAssocID="{2829AC0A-D48A-4381-9462-4AAEF1B9AFF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064652C-C5CC-4065-B846-478BD83D595D}" srcId="{2829AC0A-D48A-4381-9462-4AAEF1B9AFF7}" destId="{6262E436-747A-488E-A912-F6A985262FC9}" srcOrd="2" destOrd="0" parTransId="{B76F225C-70EA-4CA5-A0A3-5D43AA5C3704}" sibTransId="{03555D0D-16CA-43F5-B44B-25971F540658}"/>
    <dgm:cxn modelId="{0B5D684E-D1E7-4058-B8E3-C31585DB01E4}" srcId="{2829AC0A-D48A-4381-9462-4AAEF1B9AFF7}" destId="{8ECE7133-9C0E-4BD6-832F-016005A6F431}" srcOrd="1" destOrd="0" parTransId="{F86B9FA7-AD17-4675-9BFB-9F97D7705349}" sibTransId="{32146E2E-2CBB-4DFA-A30B-9C8B447A0077}"/>
    <dgm:cxn modelId="{863F1871-9DD2-4625-AFD9-73A2B3081BAB}" type="presOf" srcId="{2829AC0A-D48A-4381-9462-4AAEF1B9AFF7}" destId="{30B7ECE3-61F4-4FE2-ACB0-07CEA9FE8A3D}" srcOrd="0" destOrd="0" presId="urn:microsoft.com/office/officeart/2005/8/layout/vList5"/>
    <dgm:cxn modelId="{81E0C759-0B55-4020-8464-EEB469EB72FF}" type="presOf" srcId="{C91F4855-BA88-4611-B8CC-D3AC2CBEF697}" destId="{A7185402-D4D0-42C8-80A9-6153F73A5C80}" srcOrd="0" destOrd="0" presId="urn:microsoft.com/office/officeart/2005/8/layout/vList5"/>
    <dgm:cxn modelId="{CA22BA87-4576-41B6-BCA8-E8B09C360184}" srcId="{2829AC0A-D48A-4381-9462-4AAEF1B9AFF7}" destId="{C1B00626-3433-4E9D-A0CE-A244882F3B47}" srcOrd="0" destOrd="0" parTransId="{027055A2-19CA-48AD-8ED2-51D849A620D9}" sibTransId="{3A939B5E-36D0-4DB8-AB9B-73CD7879F53E}"/>
    <dgm:cxn modelId="{46BF8A8E-335F-4E7B-AB57-A99556D76269}" srcId="{C91F4855-BA88-4611-B8CC-D3AC2CBEF697}" destId="{2829AC0A-D48A-4381-9462-4AAEF1B9AFF7}" srcOrd="0" destOrd="0" parTransId="{96F07F26-5324-4EB6-A0C8-CB4A094B7F33}" sibTransId="{94FD15F2-121E-45A9-A186-E9C23BF48D0A}"/>
    <dgm:cxn modelId="{532B3798-DC52-48B9-8E9B-66DF0FA0413E}" type="presOf" srcId="{8ECE7133-9C0E-4BD6-832F-016005A6F431}" destId="{26280E5A-7758-4A55-9614-ACCFAFE96BA7}" srcOrd="0" destOrd="1" presId="urn:microsoft.com/office/officeart/2005/8/layout/vList5"/>
    <dgm:cxn modelId="{58305798-3CDE-4422-884A-9D95609B6435}" type="presOf" srcId="{6262E436-747A-488E-A912-F6A985262FC9}" destId="{26280E5A-7758-4A55-9614-ACCFAFE96BA7}" srcOrd="0" destOrd="2" presId="urn:microsoft.com/office/officeart/2005/8/layout/vList5"/>
    <dgm:cxn modelId="{9DB1DFFE-2099-4EC2-941F-88CC9CA54BA5}" type="presOf" srcId="{C1B00626-3433-4E9D-A0CE-A244882F3B47}" destId="{26280E5A-7758-4A55-9614-ACCFAFE96BA7}" srcOrd="0" destOrd="0" presId="urn:microsoft.com/office/officeart/2005/8/layout/vList5"/>
    <dgm:cxn modelId="{EE3136CD-6C7E-4134-A0EA-2B6F939F297C}" type="presParOf" srcId="{A7185402-D4D0-42C8-80A9-6153F73A5C80}" destId="{192CC67E-EDFC-4EE4-A146-4F6AD6673A60}" srcOrd="0" destOrd="0" presId="urn:microsoft.com/office/officeart/2005/8/layout/vList5"/>
    <dgm:cxn modelId="{B127D4C6-7270-4053-BF84-7A167946BB61}" type="presParOf" srcId="{192CC67E-EDFC-4EE4-A146-4F6AD6673A60}" destId="{30B7ECE3-61F4-4FE2-ACB0-07CEA9FE8A3D}" srcOrd="0" destOrd="0" presId="urn:microsoft.com/office/officeart/2005/8/layout/vList5"/>
    <dgm:cxn modelId="{4CEEAC1A-9631-41AC-93B4-583609522BBD}" type="presParOf" srcId="{192CC67E-EDFC-4EE4-A146-4F6AD6673A60}" destId="{26280E5A-7758-4A55-9614-ACCFAFE96B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2351D-AC6D-4D21-9806-8746486FEF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0E1875C-01DB-48B5-92BD-1E767F2E27B3}">
      <dgm:prSet custT="1"/>
      <dgm:spPr/>
      <dgm:t>
        <a:bodyPr/>
        <a:lstStyle/>
        <a:p>
          <a:r>
            <a:rPr lang="en-US" sz="1400" dirty="0"/>
            <a:t>WE ADJUST TO THE ENVIRONMENT THAT WE ARE IN. </a:t>
          </a:r>
        </a:p>
      </dgm:t>
    </dgm:pt>
    <dgm:pt modelId="{DF9FAA08-AD20-496E-8AC2-F25C2AA2773C}" type="parTrans" cxnId="{35CD67C0-58A1-4469-AAEA-CE75AFD86C86}">
      <dgm:prSet/>
      <dgm:spPr/>
      <dgm:t>
        <a:bodyPr/>
        <a:lstStyle/>
        <a:p>
          <a:endParaRPr lang="en-US"/>
        </a:p>
      </dgm:t>
    </dgm:pt>
    <dgm:pt modelId="{9A36240B-47C5-436C-8B2C-CB0AF014BE63}" type="sibTrans" cxnId="{35CD67C0-58A1-4469-AAEA-CE75AFD86C86}">
      <dgm:prSet/>
      <dgm:spPr/>
      <dgm:t>
        <a:bodyPr/>
        <a:lstStyle/>
        <a:p>
          <a:endParaRPr lang="en-US"/>
        </a:p>
      </dgm:t>
    </dgm:pt>
    <dgm:pt modelId="{BEFACA37-F586-4AD3-9387-A5330604B384}">
      <dgm:prSet custT="1"/>
      <dgm:spPr/>
      <dgm:t>
        <a:bodyPr/>
        <a:lstStyle/>
        <a:p>
          <a:r>
            <a:rPr lang="en-US" sz="1200" dirty="0"/>
            <a:t>OVER TIME, WE CAN BECOME USED TO WHATEVER SENSATION OR FEELING A GIVEN SITUATION BRINGS OUT IN US.  ONCE WE HAVE ADAPTED TO WHATEVER IT IS, WE NO LONGER ARE AWARE</a:t>
          </a:r>
        </a:p>
        <a:p>
          <a:r>
            <a:rPr lang="en-US" sz="1200" dirty="0"/>
            <a:t> OF IT.</a:t>
          </a:r>
        </a:p>
      </dgm:t>
    </dgm:pt>
    <dgm:pt modelId="{BF568B8A-7204-4E5D-A33D-DF2D79B9A092}" type="parTrans" cxnId="{148D9092-7F8A-42C5-A59C-B40A1E1CEA02}">
      <dgm:prSet/>
      <dgm:spPr/>
      <dgm:t>
        <a:bodyPr/>
        <a:lstStyle/>
        <a:p>
          <a:endParaRPr lang="en-US"/>
        </a:p>
      </dgm:t>
    </dgm:pt>
    <dgm:pt modelId="{09CE3359-A9E8-48E4-90E5-ADF755C94992}" type="sibTrans" cxnId="{148D9092-7F8A-42C5-A59C-B40A1E1CEA02}">
      <dgm:prSet/>
      <dgm:spPr/>
      <dgm:t>
        <a:bodyPr/>
        <a:lstStyle/>
        <a:p>
          <a:endParaRPr lang="en-US"/>
        </a:p>
      </dgm:t>
    </dgm:pt>
    <dgm:pt modelId="{C6D4F70A-55EF-41E5-9496-C21227031E8F}">
      <dgm:prSet/>
      <dgm:spPr/>
      <dgm:t>
        <a:bodyPr/>
        <a:lstStyle/>
        <a:p>
          <a:r>
            <a:rPr lang="en-US" dirty="0"/>
            <a:t>WHEN WE DO NOT KNOW HOW WE FEEL, WE CAN MISS VALUABLE INFORMATION THAT WE NEED IN ORDER TO MAKE APPROPRIATE ADJUSTMENTS IN LIFE.  </a:t>
          </a:r>
        </a:p>
      </dgm:t>
    </dgm:pt>
    <dgm:pt modelId="{53BC7810-CC19-4E93-B86B-5B719ED2DEE4}" type="parTrans" cxnId="{94FDB162-692A-4075-91C0-CC69782DD0F3}">
      <dgm:prSet/>
      <dgm:spPr/>
      <dgm:t>
        <a:bodyPr/>
        <a:lstStyle/>
        <a:p>
          <a:endParaRPr lang="en-US"/>
        </a:p>
      </dgm:t>
    </dgm:pt>
    <dgm:pt modelId="{F1E24D25-3D33-4E34-A0B0-52B2C2A05D10}" type="sibTrans" cxnId="{94FDB162-692A-4075-91C0-CC69782DD0F3}">
      <dgm:prSet/>
      <dgm:spPr/>
      <dgm:t>
        <a:bodyPr/>
        <a:lstStyle/>
        <a:p>
          <a:endParaRPr lang="en-US"/>
        </a:p>
      </dgm:t>
    </dgm:pt>
    <dgm:pt modelId="{EBAEE23D-1B28-4EB3-A334-0637E4817707}" type="pres">
      <dgm:prSet presAssocID="{2F22351D-AC6D-4D21-9806-8746486FEF3C}" presName="root" presStyleCnt="0">
        <dgm:presLayoutVars>
          <dgm:dir/>
          <dgm:resizeHandles val="exact"/>
        </dgm:presLayoutVars>
      </dgm:prSet>
      <dgm:spPr/>
    </dgm:pt>
    <dgm:pt modelId="{6CD0F7F9-41C9-4A45-B083-B7AF081F8DF2}" type="pres">
      <dgm:prSet presAssocID="{2F22351D-AC6D-4D21-9806-8746486FEF3C}" presName="container" presStyleCnt="0">
        <dgm:presLayoutVars>
          <dgm:dir/>
          <dgm:resizeHandles val="exact"/>
        </dgm:presLayoutVars>
      </dgm:prSet>
      <dgm:spPr/>
    </dgm:pt>
    <dgm:pt modelId="{35E72598-9960-4C01-B1BD-52FB47F0A84E}" type="pres">
      <dgm:prSet presAssocID="{A0E1875C-01DB-48B5-92BD-1E767F2E27B3}" presName="compNode" presStyleCnt="0"/>
      <dgm:spPr/>
    </dgm:pt>
    <dgm:pt modelId="{0E7A450D-9D06-4B85-8B1C-E8F256892B32}" type="pres">
      <dgm:prSet presAssocID="{A0E1875C-01DB-48B5-92BD-1E767F2E27B3}" presName="iconBgRect" presStyleLbl="bgShp" presStyleIdx="0" presStyleCnt="3"/>
      <dgm:spPr/>
    </dgm:pt>
    <dgm:pt modelId="{8FE2F033-6444-4B7F-86C2-7FC51EC5B590}" type="pres">
      <dgm:prSet presAssocID="{A0E1875C-01DB-48B5-92BD-1E767F2E27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A125916C-7EC3-462F-A74F-8CD944501FCF}" type="pres">
      <dgm:prSet presAssocID="{A0E1875C-01DB-48B5-92BD-1E767F2E27B3}" presName="spaceRect" presStyleCnt="0"/>
      <dgm:spPr/>
    </dgm:pt>
    <dgm:pt modelId="{AC5891E8-E6DF-4D99-8056-F4535A779B07}" type="pres">
      <dgm:prSet presAssocID="{A0E1875C-01DB-48B5-92BD-1E767F2E27B3}" presName="textRect" presStyleLbl="revTx" presStyleIdx="0" presStyleCnt="3">
        <dgm:presLayoutVars>
          <dgm:chMax val="1"/>
          <dgm:chPref val="1"/>
        </dgm:presLayoutVars>
      </dgm:prSet>
      <dgm:spPr/>
    </dgm:pt>
    <dgm:pt modelId="{D6B30A9A-08D6-4209-87C6-7E50D5A44280}" type="pres">
      <dgm:prSet presAssocID="{9A36240B-47C5-436C-8B2C-CB0AF014BE63}" presName="sibTrans" presStyleLbl="sibTrans2D1" presStyleIdx="0" presStyleCnt="0"/>
      <dgm:spPr/>
    </dgm:pt>
    <dgm:pt modelId="{FCF49129-75E5-4CA8-8525-BE11F7B6C684}" type="pres">
      <dgm:prSet presAssocID="{BEFACA37-F586-4AD3-9387-A5330604B384}" presName="compNode" presStyleCnt="0"/>
      <dgm:spPr/>
    </dgm:pt>
    <dgm:pt modelId="{9B8D9A0F-B099-488B-B178-67EA53D95DF5}" type="pres">
      <dgm:prSet presAssocID="{BEFACA37-F586-4AD3-9387-A5330604B384}" presName="iconBgRect" presStyleLbl="bgShp" presStyleIdx="1" presStyleCnt="3"/>
      <dgm:spPr/>
    </dgm:pt>
    <dgm:pt modelId="{5533F456-EBF8-4B24-9321-90A886A5E5AA}" type="pres">
      <dgm:prSet presAssocID="{BEFACA37-F586-4AD3-9387-A5330604B38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E8BEFAD6-6BC8-4FD3-AA2D-6A30AD53D149}" type="pres">
      <dgm:prSet presAssocID="{BEFACA37-F586-4AD3-9387-A5330604B384}" presName="spaceRect" presStyleCnt="0"/>
      <dgm:spPr/>
    </dgm:pt>
    <dgm:pt modelId="{7B5E3DB0-ADCE-4943-B129-6C575FBAEDB7}" type="pres">
      <dgm:prSet presAssocID="{BEFACA37-F586-4AD3-9387-A5330604B384}" presName="textRect" presStyleLbl="revTx" presStyleIdx="1" presStyleCnt="3" custScaleY="157370">
        <dgm:presLayoutVars>
          <dgm:chMax val="1"/>
          <dgm:chPref val="1"/>
        </dgm:presLayoutVars>
      </dgm:prSet>
      <dgm:spPr/>
    </dgm:pt>
    <dgm:pt modelId="{2DFC7EBA-92C5-4FCD-B5DF-DD48A028411E}" type="pres">
      <dgm:prSet presAssocID="{09CE3359-A9E8-48E4-90E5-ADF755C94992}" presName="sibTrans" presStyleLbl="sibTrans2D1" presStyleIdx="0" presStyleCnt="0"/>
      <dgm:spPr/>
    </dgm:pt>
    <dgm:pt modelId="{3CBD6C36-DA0D-4D43-A970-34A9E037A850}" type="pres">
      <dgm:prSet presAssocID="{C6D4F70A-55EF-41E5-9496-C21227031E8F}" presName="compNode" presStyleCnt="0"/>
      <dgm:spPr/>
    </dgm:pt>
    <dgm:pt modelId="{AF9EB5B6-894F-4789-B2C7-EF1D8F536ADB}" type="pres">
      <dgm:prSet presAssocID="{C6D4F70A-55EF-41E5-9496-C21227031E8F}" presName="iconBgRect" presStyleLbl="bgShp" presStyleIdx="2" presStyleCnt="3"/>
      <dgm:spPr/>
    </dgm:pt>
    <dgm:pt modelId="{AED38F25-CBAA-4BFE-B5C5-06658EC326AE}" type="pres">
      <dgm:prSet presAssocID="{C6D4F70A-55EF-41E5-9496-C21227031E8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5DAC3D8-8937-4615-AF3F-3E75950ED72E}" type="pres">
      <dgm:prSet presAssocID="{C6D4F70A-55EF-41E5-9496-C21227031E8F}" presName="spaceRect" presStyleCnt="0"/>
      <dgm:spPr/>
    </dgm:pt>
    <dgm:pt modelId="{3B0FD215-364B-436A-B1B5-1BC8AFE73004}" type="pres">
      <dgm:prSet presAssocID="{C6D4F70A-55EF-41E5-9496-C21227031E8F}" presName="textRect" presStyleLbl="revTx" presStyleIdx="2" presStyleCnt="3" custScaleY="154329">
        <dgm:presLayoutVars>
          <dgm:chMax val="1"/>
          <dgm:chPref val="1"/>
        </dgm:presLayoutVars>
      </dgm:prSet>
      <dgm:spPr/>
    </dgm:pt>
  </dgm:ptLst>
  <dgm:cxnLst>
    <dgm:cxn modelId="{94FDB162-692A-4075-91C0-CC69782DD0F3}" srcId="{2F22351D-AC6D-4D21-9806-8746486FEF3C}" destId="{C6D4F70A-55EF-41E5-9496-C21227031E8F}" srcOrd="2" destOrd="0" parTransId="{53BC7810-CC19-4E93-B86B-5B719ED2DEE4}" sibTransId="{F1E24D25-3D33-4E34-A0B0-52B2C2A05D10}"/>
    <dgm:cxn modelId="{74B35177-300E-4A5A-9DAF-F68B72633F16}" type="presOf" srcId="{09CE3359-A9E8-48E4-90E5-ADF755C94992}" destId="{2DFC7EBA-92C5-4FCD-B5DF-DD48A028411E}" srcOrd="0" destOrd="0" presId="urn:microsoft.com/office/officeart/2018/2/layout/IconCircleList"/>
    <dgm:cxn modelId="{ABC36858-43F5-4632-A6F5-9A8020A13512}" type="presOf" srcId="{C6D4F70A-55EF-41E5-9496-C21227031E8F}" destId="{3B0FD215-364B-436A-B1B5-1BC8AFE73004}" srcOrd="0" destOrd="0" presId="urn:microsoft.com/office/officeart/2018/2/layout/IconCircleList"/>
    <dgm:cxn modelId="{148D9092-7F8A-42C5-A59C-B40A1E1CEA02}" srcId="{2F22351D-AC6D-4D21-9806-8746486FEF3C}" destId="{BEFACA37-F586-4AD3-9387-A5330604B384}" srcOrd="1" destOrd="0" parTransId="{BF568B8A-7204-4E5D-A33D-DF2D79B9A092}" sibTransId="{09CE3359-A9E8-48E4-90E5-ADF755C94992}"/>
    <dgm:cxn modelId="{A836E5BC-F0A3-44DE-9175-EF7AEB26F2AC}" type="presOf" srcId="{A0E1875C-01DB-48B5-92BD-1E767F2E27B3}" destId="{AC5891E8-E6DF-4D99-8056-F4535A779B07}" srcOrd="0" destOrd="0" presId="urn:microsoft.com/office/officeart/2018/2/layout/IconCircleList"/>
    <dgm:cxn modelId="{35CD67C0-58A1-4469-AAEA-CE75AFD86C86}" srcId="{2F22351D-AC6D-4D21-9806-8746486FEF3C}" destId="{A0E1875C-01DB-48B5-92BD-1E767F2E27B3}" srcOrd="0" destOrd="0" parTransId="{DF9FAA08-AD20-496E-8AC2-F25C2AA2773C}" sibTransId="{9A36240B-47C5-436C-8B2C-CB0AF014BE63}"/>
    <dgm:cxn modelId="{2B2F72CA-D915-49FF-99B2-B3D97B77B7C0}" type="presOf" srcId="{2F22351D-AC6D-4D21-9806-8746486FEF3C}" destId="{EBAEE23D-1B28-4EB3-A334-0637E4817707}" srcOrd="0" destOrd="0" presId="urn:microsoft.com/office/officeart/2018/2/layout/IconCircleList"/>
    <dgm:cxn modelId="{8D0427E2-351C-4FEE-8438-15293429368C}" type="presOf" srcId="{BEFACA37-F586-4AD3-9387-A5330604B384}" destId="{7B5E3DB0-ADCE-4943-B129-6C575FBAEDB7}" srcOrd="0" destOrd="0" presId="urn:microsoft.com/office/officeart/2018/2/layout/IconCircleList"/>
    <dgm:cxn modelId="{6974A9EC-69E4-4E14-B13C-A9BE6526227E}" type="presOf" srcId="{9A36240B-47C5-436C-8B2C-CB0AF014BE63}" destId="{D6B30A9A-08D6-4209-87C6-7E50D5A44280}" srcOrd="0" destOrd="0" presId="urn:microsoft.com/office/officeart/2018/2/layout/IconCircleList"/>
    <dgm:cxn modelId="{FD69B0CB-06B9-4010-ABA3-ADFD94EBBA56}" type="presParOf" srcId="{EBAEE23D-1B28-4EB3-A334-0637E4817707}" destId="{6CD0F7F9-41C9-4A45-B083-B7AF081F8DF2}" srcOrd="0" destOrd="0" presId="urn:microsoft.com/office/officeart/2018/2/layout/IconCircleList"/>
    <dgm:cxn modelId="{D1B43EB5-3994-4586-A13C-6938E0A335EB}" type="presParOf" srcId="{6CD0F7F9-41C9-4A45-B083-B7AF081F8DF2}" destId="{35E72598-9960-4C01-B1BD-52FB47F0A84E}" srcOrd="0" destOrd="0" presId="urn:microsoft.com/office/officeart/2018/2/layout/IconCircleList"/>
    <dgm:cxn modelId="{E57E39B8-CFD2-4736-91EB-97FB6FD61668}" type="presParOf" srcId="{35E72598-9960-4C01-B1BD-52FB47F0A84E}" destId="{0E7A450D-9D06-4B85-8B1C-E8F256892B32}" srcOrd="0" destOrd="0" presId="urn:microsoft.com/office/officeart/2018/2/layout/IconCircleList"/>
    <dgm:cxn modelId="{22DCEBCE-B595-4898-97E7-704FAC619813}" type="presParOf" srcId="{35E72598-9960-4C01-B1BD-52FB47F0A84E}" destId="{8FE2F033-6444-4B7F-86C2-7FC51EC5B590}" srcOrd="1" destOrd="0" presId="urn:microsoft.com/office/officeart/2018/2/layout/IconCircleList"/>
    <dgm:cxn modelId="{1D3FC7BF-6FE1-482B-8FF7-43E880FEFC11}" type="presParOf" srcId="{35E72598-9960-4C01-B1BD-52FB47F0A84E}" destId="{A125916C-7EC3-462F-A74F-8CD944501FCF}" srcOrd="2" destOrd="0" presId="urn:microsoft.com/office/officeart/2018/2/layout/IconCircleList"/>
    <dgm:cxn modelId="{875346EB-3005-410C-A8EC-FD501FE714AB}" type="presParOf" srcId="{35E72598-9960-4C01-B1BD-52FB47F0A84E}" destId="{AC5891E8-E6DF-4D99-8056-F4535A779B07}" srcOrd="3" destOrd="0" presId="urn:microsoft.com/office/officeart/2018/2/layout/IconCircleList"/>
    <dgm:cxn modelId="{F85F1F43-96AC-4CC6-B121-781A20388CCE}" type="presParOf" srcId="{6CD0F7F9-41C9-4A45-B083-B7AF081F8DF2}" destId="{D6B30A9A-08D6-4209-87C6-7E50D5A44280}" srcOrd="1" destOrd="0" presId="urn:microsoft.com/office/officeart/2018/2/layout/IconCircleList"/>
    <dgm:cxn modelId="{0182375A-3351-4C1E-9A5D-410404379926}" type="presParOf" srcId="{6CD0F7F9-41C9-4A45-B083-B7AF081F8DF2}" destId="{FCF49129-75E5-4CA8-8525-BE11F7B6C684}" srcOrd="2" destOrd="0" presId="urn:microsoft.com/office/officeart/2018/2/layout/IconCircleList"/>
    <dgm:cxn modelId="{C8334365-6965-4CFA-8417-531E9F595E4B}" type="presParOf" srcId="{FCF49129-75E5-4CA8-8525-BE11F7B6C684}" destId="{9B8D9A0F-B099-488B-B178-67EA53D95DF5}" srcOrd="0" destOrd="0" presId="urn:microsoft.com/office/officeart/2018/2/layout/IconCircleList"/>
    <dgm:cxn modelId="{0CD58E5A-01FE-4249-8FD6-F69D774D4F45}" type="presParOf" srcId="{FCF49129-75E5-4CA8-8525-BE11F7B6C684}" destId="{5533F456-EBF8-4B24-9321-90A886A5E5AA}" srcOrd="1" destOrd="0" presId="urn:microsoft.com/office/officeart/2018/2/layout/IconCircleList"/>
    <dgm:cxn modelId="{586776D6-0A07-4C74-87C7-7BF37EBCD579}" type="presParOf" srcId="{FCF49129-75E5-4CA8-8525-BE11F7B6C684}" destId="{E8BEFAD6-6BC8-4FD3-AA2D-6A30AD53D149}" srcOrd="2" destOrd="0" presId="urn:microsoft.com/office/officeart/2018/2/layout/IconCircleList"/>
    <dgm:cxn modelId="{16101F62-D9DA-403F-BF2C-C7A286F000ED}" type="presParOf" srcId="{FCF49129-75E5-4CA8-8525-BE11F7B6C684}" destId="{7B5E3DB0-ADCE-4943-B129-6C575FBAEDB7}" srcOrd="3" destOrd="0" presId="urn:microsoft.com/office/officeart/2018/2/layout/IconCircleList"/>
    <dgm:cxn modelId="{C28545C8-3759-4D90-87C0-5D829DB4CA5E}" type="presParOf" srcId="{6CD0F7F9-41C9-4A45-B083-B7AF081F8DF2}" destId="{2DFC7EBA-92C5-4FCD-B5DF-DD48A028411E}" srcOrd="3" destOrd="0" presId="urn:microsoft.com/office/officeart/2018/2/layout/IconCircleList"/>
    <dgm:cxn modelId="{0FA3C947-DFB3-4A3F-B31A-0AC6B153E268}" type="presParOf" srcId="{6CD0F7F9-41C9-4A45-B083-B7AF081F8DF2}" destId="{3CBD6C36-DA0D-4D43-A970-34A9E037A850}" srcOrd="4" destOrd="0" presId="urn:microsoft.com/office/officeart/2018/2/layout/IconCircleList"/>
    <dgm:cxn modelId="{DF717A39-2BFE-41B3-9866-3C520FD430D4}" type="presParOf" srcId="{3CBD6C36-DA0D-4D43-A970-34A9E037A850}" destId="{AF9EB5B6-894F-4789-B2C7-EF1D8F536ADB}" srcOrd="0" destOrd="0" presId="urn:microsoft.com/office/officeart/2018/2/layout/IconCircleList"/>
    <dgm:cxn modelId="{D0F58F78-E545-47EC-AC87-632AF6D978D8}" type="presParOf" srcId="{3CBD6C36-DA0D-4D43-A970-34A9E037A850}" destId="{AED38F25-CBAA-4BFE-B5C5-06658EC326AE}" srcOrd="1" destOrd="0" presId="urn:microsoft.com/office/officeart/2018/2/layout/IconCircleList"/>
    <dgm:cxn modelId="{C5833DA8-9062-4594-9202-DE94752F98EA}" type="presParOf" srcId="{3CBD6C36-DA0D-4D43-A970-34A9E037A850}" destId="{F5DAC3D8-8937-4615-AF3F-3E75950ED72E}" srcOrd="2" destOrd="0" presId="urn:microsoft.com/office/officeart/2018/2/layout/IconCircleList"/>
    <dgm:cxn modelId="{B4BF0FEF-8E45-4595-AF77-BE9436B9FC3A}" type="presParOf" srcId="{3CBD6C36-DA0D-4D43-A970-34A9E037A850}" destId="{3B0FD215-364B-436A-B1B5-1BC8AFE7300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2C0E92-9E9A-4F6F-B7F8-CE49655E4AB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EA26E2-4229-4FA7-A40B-F4BAC41C65A7}">
      <dgm:prSet/>
      <dgm:spPr/>
      <dgm:t>
        <a:bodyPr/>
        <a:lstStyle/>
        <a:p>
          <a:r>
            <a:rPr lang="en-US" b="1"/>
            <a:t>Addressing Their Concerns</a:t>
          </a:r>
          <a:endParaRPr lang="en-US"/>
        </a:p>
      </dgm:t>
    </dgm:pt>
    <dgm:pt modelId="{58DC7D1C-4404-4A56-823F-B44164208D80}" type="parTrans" cxnId="{810F94C7-B33D-4A34-A5C8-DBFDC917F441}">
      <dgm:prSet/>
      <dgm:spPr/>
      <dgm:t>
        <a:bodyPr/>
        <a:lstStyle/>
        <a:p>
          <a:endParaRPr lang="en-US"/>
        </a:p>
      </dgm:t>
    </dgm:pt>
    <dgm:pt modelId="{B5677A61-022D-4F5D-89CF-5256FF537B87}" type="sibTrans" cxnId="{810F94C7-B33D-4A34-A5C8-DBFDC917F441}">
      <dgm:prSet/>
      <dgm:spPr/>
      <dgm:t>
        <a:bodyPr/>
        <a:lstStyle/>
        <a:p>
          <a:endParaRPr lang="en-US"/>
        </a:p>
      </dgm:t>
    </dgm:pt>
    <dgm:pt modelId="{D167528F-DF95-419F-877A-3AADB87306B0}">
      <dgm:prSet/>
      <dgm:spPr/>
      <dgm:t>
        <a:bodyPr/>
        <a:lstStyle/>
        <a:p>
          <a:r>
            <a:rPr lang="en-US"/>
            <a:t>Kids may have been worried about your safety; assure them that you are home and safe.</a:t>
          </a:r>
        </a:p>
      </dgm:t>
    </dgm:pt>
    <dgm:pt modelId="{89E9B0E5-1346-4039-AA17-AD4DACC4DDEE}" type="parTrans" cxnId="{EFDC9786-CCAE-403F-AC88-A6744E00BB5D}">
      <dgm:prSet/>
      <dgm:spPr/>
      <dgm:t>
        <a:bodyPr/>
        <a:lstStyle/>
        <a:p>
          <a:endParaRPr lang="en-US"/>
        </a:p>
      </dgm:t>
    </dgm:pt>
    <dgm:pt modelId="{731B592E-6660-4935-94AD-D86561EC5287}" type="sibTrans" cxnId="{EFDC9786-CCAE-403F-AC88-A6744E00BB5D}">
      <dgm:prSet/>
      <dgm:spPr/>
      <dgm:t>
        <a:bodyPr/>
        <a:lstStyle/>
        <a:p>
          <a:endParaRPr lang="en-US"/>
        </a:p>
      </dgm:t>
    </dgm:pt>
    <dgm:pt modelId="{BEA0F668-3934-4E74-8435-EFD02AF66920}">
      <dgm:prSet/>
      <dgm:spPr/>
      <dgm:t>
        <a:bodyPr/>
        <a:lstStyle/>
        <a:p>
          <a:r>
            <a:rPr lang="en-US"/>
            <a:t>Explain the situation in simple, age-appropriate terms (e.g., “We worked hard to put out a big fire and helped a lot of people.”).</a:t>
          </a:r>
        </a:p>
      </dgm:t>
    </dgm:pt>
    <dgm:pt modelId="{45E20A58-23D3-4867-87B7-99F86F3F18E5}" type="parTrans" cxnId="{60906FD3-8C05-4F2D-8AED-B9C2B569DF2A}">
      <dgm:prSet/>
      <dgm:spPr/>
      <dgm:t>
        <a:bodyPr/>
        <a:lstStyle/>
        <a:p>
          <a:endParaRPr lang="en-US"/>
        </a:p>
      </dgm:t>
    </dgm:pt>
    <dgm:pt modelId="{F6C5BC0B-F500-42F8-A129-489CEAD6D56F}" type="sibTrans" cxnId="{60906FD3-8C05-4F2D-8AED-B9C2B569DF2A}">
      <dgm:prSet/>
      <dgm:spPr/>
      <dgm:t>
        <a:bodyPr/>
        <a:lstStyle/>
        <a:p>
          <a:endParaRPr lang="en-US"/>
        </a:p>
      </dgm:t>
    </dgm:pt>
    <dgm:pt modelId="{7C4EEADB-2391-46EC-B57B-0CFC12FCDA5F}">
      <dgm:prSet/>
      <dgm:spPr/>
      <dgm:t>
        <a:bodyPr/>
        <a:lstStyle/>
        <a:p>
          <a:r>
            <a:rPr lang="en-US"/>
            <a:t>Ask if they had any fears or worries while you were away.</a:t>
          </a:r>
        </a:p>
      </dgm:t>
    </dgm:pt>
    <dgm:pt modelId="{6E24ECCD-4F55-4AAC-A831-4E8AAC130062}" type="parTrans" cxnId="{2C897535-9995-410A-A1F4-E2F6AA004CE8}">
      <dgm:prSet/>
      <dgm:spPr/>
      <dgm:t>
        <a:bodyPr/>
        <a:lstStyle/>
        <a:p>
          <a:endParaRPr lang="en-US"/>
        </a:p>
      </dgm:t>
    </dgm:pt>
    <dgm:pt modelId="{FAC2AB0C-6345-4D1E-B1B2-98A9575BE771}" type="sibTrans" cxnId="{2C897535-9995-410A-A1F4-E2F6AA004CE8}">
      <dgm:prSet/>
      <dgm:spPr/>
      <dgm:t>
        <a:bodyPr/>
        <a:lstStyle/>
        <a:p>
          <a:endParaRPr lang="en-US"/>
        </a:p>
      </dgm:t>
    </dgm:pt>
    <dgm:pt modelId="{3FA35142-5792-47B9-BCA0-AF894F434F94}" type="pres">
      <dgm:prSet presAssocID="{B32C0E92-9E9A-4F6F-B7F8-CE49655E4ABD}" presName="diagram" presStyleCnt="0">
        <dgm:presLayoutVars>
          <dgm:dir/>
          <dgm:resizeHandles val="exact"/>
        </dgm:presLayoutVars>
      </dgm:prSet>
      <dgm:spPr/>
    </dgm:pt>
    <dgm:pt modelId="{EA20D635-A562-46FC-8454-4EAEF09B4159}" type="pres">
      <dgm:prSet presAssocID="{64EA26E2-4229-4FA7-A40B-F4BAC41C65A7}" presName="node" presStyleLbl="node1" presStyleIdx="0" presStyleCnt="4">
        <dgm:presLayoutVars>
          <dgm:bulletEnabled val="1"/>
        </dgm:presLayoutVars>
      </dgm:prSet>
      <dgm:spPr/>
    </dgm:pt>
    <dgm:pt modelId="{ED7643B6-58BA-49D9-BECC-DB8105E301B0}" type="pres">
      <dgm:prSet presAssocID="{B5677A61-022D-4F5D-89CF-5256FF537B87}" presName="sibTrans" presStyleCnt="0"/>
      <dgm:spPr/>
    </dgm:pt>
    <dgm:pt modelId="{84F36BB0-196D-45D7-BFC4-44F6A57773AA}" type="pres">
      <dgm:prSet presAssocID="{D167528F-DF95-419F-877A-3AADB87306B0}" presName="node" presStyleLbl="node1" presStyleIdx="1" presStyleCnt="4">
        <dgm:presLayoutVars>
          <dgm:bulletEnabled val="1"/>
        </dgm:presLayoutVars>
      </dgm:prSet>
      <dgm:spPr/>
    </dgm:pt>
    <dgm:pt modelId="{0A86B495-6DBA-406A-8D8F-1CEB00E1DD79}" type="pres">
      <dgm:prSet presAssocID="{731B592E-6660-4935-94AD-D86561EC5287}" presName="sibTrans" presStyleCnt="0"/>
      <dgm:spPr/>
    </dgm:pt>
    <dgm:pt modelId="{9A9B5541-B9A6-4EFF-B569-56E9B906BB51}" type="pres">
      <dgm:prSet presAssocID="{BEA0F668-3934-4E74-8435-EFD02AF66920}" presName="node" presStyleLbl="node1" presStyleIdx="2" presStyleCnt="4">
        <dgm:presLayoutVars>
          <dgm:bulletEnabled val="1"/>
        </dgm:presLayoutVars>
      </dgm:prSet>
      <dgm:spPr/>
    </dgm:pt>
    <dgm:pt modelId="{94FC7E6E-8515-4D86-A120-7A2F2A78DA44}" type="pres">
      <dgm:prSet presAssocID="{F6C5BC0B-F500-42F8-A129-489CEAD6D56F}" presName="sibTrans" presStyleCnt="0"/>
      <dgm:spPr/>
    </dgm:pt>
    <dgm:pt modelId="{99D2B301-7373-4B5E-BAC1-C6E944D586B6}" type="pres">
      <dgm:prSet presAssocID="{7C4EEADB-2391-46EC-B57B-0CFC12FCDA5F}" presName="node" presStyleLbl="node1" presStyleIdx="3" presStyleCnt="4">
        <dgm:presLayoutVars>
          <dgm:bulletEnabled val="1"/>
        </dgm:presLayoutVars>
      </dgm:prSet>
      <dgm:spPr/>
    </dgm:pt>
  </dgm:ptLst>
  <dgm:cxnLst>
    <dgm:cxn modelId="{BF510C04-10AD-4EE4-B1BD-006FFEBAE34B}" type="presOf" srcId="{BEA0F668-3934-4E74-8435-EFD02AF66920}" destId="{9A9B5541-B9A6-4EFF-B569-56E9B906BB51}" srcOrd="0" destOrd="0" presId="urn:microsoft.com/office/officeart/2005/8/layout/default"/>
    <dgm:cxn modelId="{2C897535-9995-410A-A1F4-E2F6AA004CE8}" srcId="{B32C0E92-9E9A-4F6F-B7F8-CE49655E4ABD}" destId="{7C4EEADB-2391-46EC-B57B-0CFC12FCDA5F}" srcOrd="3" destOrd="0" parTransId="{6E24ECCD-4F55-4AAC-A831-4E8AAC130062}" sibTransId="{FAC2AB0C-6345-4D1E-B1B2-98A9575BE771}"/>
    <dgm:cxn modelId="{17FB623D-E15D-4AFE-A106-4B7B5CF28C5C}" type="presOf" srcId="{B32C0E92-9E9A-4F6F-B7F8-CE49655E4ABD}" destId="{3FA35142-5792-47B9-BCA0-AF894F434F94}" srcOrd="0" destOrd="0" presId="urn:microsoft.com/office/officeart/2005/8/layout/default"/>
    <dgm:cxn modelId="{D46E5542-645C-4637-BB52-B6B51D86BA0B}" type="presOf" srcId="{D167528F-DF95-419F-877A-3AADB87306B0}" destId="{84F36BB0-196D-45D7-BFC4-44F6A57773AA}" srcOrd="0" destOrd="0" presId="urn:microsoft.com/office/officeart/2005/8/layout/default"/>
    <dgm:cxn modelId="{AB925474-8CE6-4139-85CC-58B95ED23D24}" type="presOf" srcId="{64EA26E2-4229-4FA7-A40B-F4BAC41C65A7}" destId="{EA20D635-A562-46FC-8454-4EAEF09B4159}" srcOrd="0" destOrd="0" presId="urn:microsoft.com/office/officeart/2005/8/layout/default"/>
    <dgm:cxn modelId="{EFDC9786-CCAE-403F-AC88-A6744E00BB5D}" srcId="{B32C0E92-9E9A-4F6F-B7F8-CE49655E4ABD}" destId="{D167528F-DF95-419F-877A-3AADB87306B0}" srcOrd="1" destOrd="0" parTransId="{89E9B0E5-1346-4039-AA17-AD4DACC4DDEE}" sibTransId="{731B592E-6660-4935-94AD-D86561EC5287}"/>
    <dgm:cxn modelId="{810F94C7-B33D-4A34-A5C8-DBFDC917F441}" srcId="{B32C0E92-9E9A-4F6F-B7F8-CE49655E4ABD}" destId="{64EA26E2-4229-4FA7-A40B-F4BAC41C65A7}" srcOrd="0" destOrd="0" parTransId="{58DC7D1C-4404-4A56-823F-B44164208D80}" sibTransId="{B5677A61-022D-4F5D-89CF-5256FF537B87}"/>
    <dgm:cxn modelId="{60906FD3-8C05-4F2D-8AED-B9C2B569DF2A}" srcId="{B32C0E92-9E9A-4F6F-B7F8-CE49655E4ABD}" destId="{BEA0F668-3934-4E74-8435-EFD02AF66920}" srcOrd="2" destOrd="0" parTransId="{45E20A58-23D3-4867-87B7-99F86F3F18E5}" sibTransId="{F6C5BC0B-F500-42F8-A129-489CEAD6D56F}"/>
    <dgm:cxn modelId="{9148CDDE-C4B4-43BC-8993-3222E2CFA6CC}" type="presOf" srcId="{7C4EEADB-2391-46EC-B57B-0CFC12FCDA5F}" destId="{99D2B301-7373-4B5E-BAC1-C6E944D586B6}" srcOrd="0" destOrd="0" presId="urn:microsoft.com/office/officeart/2005/8/layout/default"/>
    <dgm:cxn modelId="{D1B49F66-8F64-49D1-961C-B0DE56A3BD78}" type="presParOf" srcId="{3FA35142-5792-47B9-BCA0-AF894F434F94}" destId="{EA20D635-A562-46FC-8454-4EAEF09B4159}" srcOrd="0" destOrd="0" presId="urn:microsoft.com/office/officeart/2005/8/layout/default"/>
    <dgm:cxn modelId="{B311BD65-C373-4EF6-A7E7-2CEEA66118C7}" type="presParOf" srcId="{3FA35142-5792-47B9-BCA0-AF894F434F94}" destId="{ED7643B6-58BA-49D9-BECC-DB8105E301B0}" srcOrd="1" destOrd="0" presId="urn:microsoft.com/office/officeart/2005/8/layout/default"/>
    <dgm:cxn modelId="{79E2168C-5766-4993-88C3-FB3E4B7E68DE}" type="presParOf" srcId="{3FA35142-5792-47B9-BCA0-AF894F434F94}" destId="{84F36BB0-196D-45D7-BFC4-44F6A57773AA}" srcOrd="2" destOrd="0" presId="urn:microsoft.com/office/officeart/2005/8/layout/default"/>
    <dgm:cxn modelId="{AA201B54-C808-4BA0-B3AF-E817495975D0}" type="presParOf" srcId="{3FA35142-5792-47B9-BCA0-AF894F434F94}" destId="{0A86B495-6DBA-406A-8D8F-1CEB00E1DD79}" srcOrd="3" destOrd="0" presId="urn:microsoft.com/office/officeart/2005/8/layout/default"/>
    <dgm:cxn modelId="{F281490F-6727-46E6-B741-690506D65BC4}" type="presParOf" srcId="{3FA35142-5792-47B9-BCA0-AF894F434F94}" destId="{9A9B5541-B9A6-4EFF-B569-56E9B906BB51}" srcOrd="4" destOrd="0" presId="urn:microsoft.com/office/officeart/2005/8/layout/default"/>
    <dgm:cxn modelId="{129D9C15-9CFC-499C-A686-CDD783593D27}" type="presParOf" srcId="{3FA35142-5792-47B9-BCA0-AF894F434F94}" destId="{94FC7E6E-8515-4D86-A120-7A2F2A78DA44}" srcOrd="5" destOrd="0" presId="urn:microsoft.com/office/officeart/2005/8/layout/default"/>
    <dgm:cxn modelId="{5B0F4004-1770-424C-A721-C3B091CFE6EF}" type="presParOf" srcId="{3FA35142-5792-47B9-BCA0-AF894F434F94}" destId="{99D2B301-7373-4B5E-BAC1-C6E944D586B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829B802-33AF-4F56-8B95-EA9B61B3298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E0BEDC-219A-4864-8CE9-4B4974E740A5}">
      <dgm:prSet/>
      <dgm:spPr/>
      <dgm:t>
        <a:bodyPr/>
        <a:lstStyle/>
        <a:p>
          <a:r>
            <a:rPr lang="en-US" b="1"/>
            <a:t>Reassuring Stability</a:t>
          </a:r>
          <a:endParaRPr lang="en-US"/>
        </a:p>
      </dgm:t>
    </dgm:pt>
    <dgm:pt modelId="{BD44AF2E-AC5F-4B7E-81EC-E45506865FF7}" type="parTrans" cxnId="{A1B39D68-7693-4D3F-BB56-E246613EE5D3}">
      <dgm:prSet/>
      <dgm:spPr/>
      <dgm:t>
        <a:bodyPr/>
        <a:lstStyle/>
        <a:p>
          <a:endParaRPr lang="en-US"/>
        </a:p>
      </dgm:t>
    </dgm:pt>
    <dgm:pt modelId="{7F39C4C9-AD87-4A87-B6E6-76740A068FD2}" type="sibTrans" cxnId="{A1B39D68-7693-4D3F-BB56-E246613EE5D3}">
      <dgm:prSet/>
      <dgm:spPr/>
      <dgm:t>
        <a:bodyPr/>
        <a:lstStyle/>
        <a:p>
          <a:endParaRPr lang="en-US"/>
        </a:p>
      </dgm:t>
    </dgm:pt>
    <dgm:pt modelId="{41F52B9D-DE2F-4DFD-B82E-A5B678531548}">
      <dgm:prSet/>
      <dgm:spPr/>
      <dgm:t>
        <a:bodyPr/>
        <a:lstStyle/>
        <a:p>
          <a:r>
            <a:rPr lang="en-US"/>
            <a:t>Let them know you missed them and are happy to be home.</a:t>
          </a:r>
        </a:p>
      </dgm:t>
    </dgm:pt>
    <dgm:pt modelId="{587F35EF-7135-4344-9201-5A175FCE9A9E}" type="parTrans" cxnId="{7D8C380B-256A-4148-8DD3-EAB9A1B493D5}">
      <dgm:prSet/>
      <dgm:spPr/>
      <dgm:t>
        <a:bodyPr/>
        <a:lstStyle/>
        <a:p>
          <a:endParaRPr lang="en-US"/>
        </a:p>
      </dgm:t>
    </dgm:pt>
    <dgm:pt modelId="{B05A3A53-19D0-4258-A7FA-ED5F1593C25F}" type="sibTrans" cxnId="{7D8C380B-256A-4148-8DD3-EAB9A1B493D5}">
      <dgm:prSet/>
      <dgm:spPr/>
      <dgm:t>
        <a:bodyPr/>
        <a:lstStyle/>
        <a:p>
          <a:endParaRPr lang="en-US"/>
        </a:p>
      </dgm:t>
    </dgm:pt>
    <dgm:pt modelId="{6A999AAD-C65A-4990-8881-4FEB70E64802}">
      <dgm:prSet/>
      <dgm:spPr/>
      <dgm:t>
        <a:bodyPr/>
        <a:lstStyle/>
        <a:p>
          <a:r>
            <a:rPr lang="en-US"/>
            <a:t>Re-establish routines and spend quality time with them.</a:t>
          </a:r>
        </a:p>
      </dgm:t>
    </dgm:pt>
    <dgm:pt modelId="{06869F36-09AF-4087-9CC1-BA0F3408B36B}" type="parTrans" cxnId="{D9A83357-7A85-4C7E-928D-8ADD246AA452}">
      <dgm:prSet/>
      <dgm:spPr/>
      <dgm:t>
        <a:bodyPr/>
        <a:lstStyle/>
        <a:p>
          <a:endParaRPr lang="en-US"/>
        </a:p>
      </dgm:t>
    </dgm:pt>
    <dgm:pt modelId="{0A2546ED-2783-4EFC-9EA6-8E8BB3CC76D5}" type="sibTrans" cxnId="{D9A83357-7A85-4C7E-928D-8ADD246AA452}">
      <dgm:prSet/>
      <dgm:spPr/>
      <dgm:t>
        <a:bodyPr/>
        <a:lstStyle/>
        <a:p>
          <a:endParaRPr lang="en-US"/>
        </a:p>
      </dgm:t>
    </dgm:pt>
    <dgm:pt modelId="{690FDBFD-A72F-4862-B7E1-5349EADE2A20}">
      <dgm:prSet/>
      <dgm:spPr/>
      <dgm:t>
        <a:bodyPr/>
        <a:lstStyle/>
        <a:p>
          <a:r>
            <a:rPr lang="en-US"/>
            <a:t>If your child seems anxious, reinforce that firefighters train to stay safe.</a:t>
          </a:r>
        </a:p>
      </dgm:t>
    </dgm:pt>
    <dgm:pt modelId="{4E68B733-63E3-4808-9AF3-BD5057FE820D}" type="parTrans" cxnId="{19F39C07-9743-49B6-BE03-CE1105C56835}">
      <dgm:prSet/>
      <dgm:spPr/>
      <dgm:t>
        <a:bodyPr/>
        <a:lstStyle/>
        <a:p>
          <a:endParaRPr lang="en-US"/>
        </a:p>
      </dgm:t>
    </dgm:pt>
    <dgm:pt modelId="{6917B85B-6C93-4DE6-B7B5-D76693A2EC75}" type="sibTrans" cxnId="{19F39C07-9743-49B6-BE03-CE1105C56835}">
      <dgm:prSet/>
      <dgm:spPr/>
      <dgm:t>
        <a:bodyPr/>
        <a:lstStyle/>
        <a:p>
          <a:endParaRPr lang="en-US"/>
        </a:p>
      </dgm:t>
    </dgm:pt>
    <dgm:pt modelId="{0D72A7C7-2F2E-4AA0-B6ED-12CFB290BBD3}" type="pres">
      <dgm:prSet presAssocID="{0829B802-33AF-4F56-8B95-EA9B61B32980}" presName="linear" presStyleCnt="0">
        <dgm:presLayoutVars>
          <dgm:animLvl val="lvl"/>
          <dgm:resizeHandles val="exact"/>
        </dgm:presLayoutVars>
      </dgm:prSet>
      <dgm:spPr/>
    </dgm:pt>
    <dgm:pt modelId="{A0EA75AE-EAF3-4D92-9F7D-891FE0FF2EA7}" type="pres">
      <dgm:prSet presAssocID="{AEE0BEDC-219A-4864-8CE9-4B4974E740A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8E61037-213A-4F17-9406-D6D500499532}" type="pres">
      <dgm:prSet presAssocID="{AEE0BEDC-219A-4864-8CE9-4B4974E740A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9F39C07-9743-49B6-BE03-CE1105C56835}" srcId="{AEE0BEDC-219A-4864-8CE9-4B4974E740A5}" destId="{690FDBFD-A72F-4862-B7E1-5349EADE2A20}" srcOrd="2" destOrd="0" parTransId="{4E68B733-63E3-4808-9AF3-BD5057FE820D}" sibTransId="{6917B85B-6C93-4DE6-B7B5-D76693A2EC75}"/>
    <dgm:cxn modelId="{7D8C380B-256A-4148-8DD3-EAB9A1B493D5}" srcId="{AEE0BEDC-219A-4864-8CE9-4B4974E740A5}" destId="{41F52B9D-DE2F-4DFD-B82E-A5B678531548}" srcOrd="0" destOrd="0" parTransId="{587F35EF-7135-4344-9201-5A175FCE9A9E}" sibTransId="{B05A3A53-19D0-4258-A7FA-ED5F1593C25F}"/>
    <dgm:cxn modelId="{47EDEC17-0DCB-4FA9-B345-07C58977D881}" type="presOf" srcId="{0829B802-33AF-4F56-8B95-EA9B61B32980}" destId="{0D72A7C7-2F2E-4AA0-B6ED-12CFB290BBD3}" srcOrd="0" destOrd="0" presId="urn:microsoft.com/office/officeart/2005/8/layout/vList2"/>
    <dgm:cxn modelId="{A6EFEF1F-1AAC-46E2-90AA-EF05DE328F4B}" type="presOf" srcId="{690FDBFD-A72F-4862-B7E1-5349EADE2A20}" destId="{48E61037-213A-4F17-9406-D6D500499532}" srcOrd="0" destOrd="2" presId="urn:microsoft.com/office/officeart/2005/8/layout/vList2"/>
    <dgm:cxn modelId="{A1B39D68-7693-4D3F-BB56-E246613EE5D3}" srcId="{0829B802-33AF-4F56-8B95-EA9B61B32980}" destId="{AEE0BEDC-219A-4864-8CE9-4B4974E740A5}" srcOrd="0" destOrd="0" parTransId="{BD44AF2E-AC5F-4B7E-81EC-E45506865FF7}" sibTransId="{7F39C4C9-AD87-4A87-B6E6-76740A068FD2}"/>
    <dgm:cxn modelId="{56A99B6A-FBE2-46B2-9356-551B0288EA19}" type="presOf" srcId="{41F52B9D-DE2F-4DFD-B82E-A5B678531548}" destId="{48E61037-213A-4F17-9406-D6D500499532}" srcOrd="0" destOrd="0" presId="urn:microsoft.com/office/officeart/2005/8/layout/vList2"/>
    <dgm:cxn modelId="{D9A83357-7A85-4C7E-928D-8ADD246AA452}" srcId="{AEE0BEDC-219A-4864-8CE9-4B4974E740A5}" destId="{6A999AAD-C65A-4990-8881-4FEB70E64802}" srcOrd="1" destOrd="0" parTransId="{06869F36-09AF-4087-9CC1-BA0F3408B36B}" sibTransId="{0A2546ED-2783-4EFC-9EA6-8E8BB3CC76D5}"/>
    <dgm:cxn modelId="{DE895DB7-2A3D-478A-8A39-A8FEDDE37AFF}" type="presOf" srcId="{6A999AAD-C65A-4990-8881-4FEB70E64802}" destId="{48E61037-213A-4F17-9406-D6D500499532}" srcOrd="0" destOrd="1" presId="urn:microsoft.com/office/officeart/2005/8/layout/vList2"/>
    <dgm:cxn modelId="{D68710F7-B485-4AE8-B4FA-9541BF1B88B2}" type="presOf" srcId="{AEE0BEDC-219A-4864-8CE9-4B4974E740A5}" destId="{A0EA75AE-EAF3-4D92-9F7D-891FE0FF2EA7}" srcOrd="0" destOrd="0" presId="urn:microsoft.com/office/officeart/2005/8/layout/vList2"/>
    <dgm:cxn modelId="{7380CD4D-5662-44BF-8027-CDE76823AE27}" type="presParOf" srcId="{0D72A7C7-2F2E-4AA0-B6ED-12CFB290BBD3}" destId="{A0EA75AE-EAF3-4D92-9F7D-891FE0FF2EA7}" srcOrd="0" destOrd="0" presId="urn:microsoft.com/office/officeart/2005/8/layout/vList2"/>
    <dgm:cxn modelId="{63A68C62-7F7A-4B7D-AB65-A8CC2BCA943D}" type="presParOf" srcId="{0D72A7C7-2F2E-4AA0-B6ED-12CFB290BBD3}" destId="{48E61037-213A-4F17-9406-D6D5004995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3258D61-3D3C-48FD-B559-0EC2D8AC3C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3747BD2-306C-4C01-B389-7631E4E0B519}">
      <dgm:prSet/>
      <dgm:spPr/>
      <dgm:t>
        <a:bodyPr/>
        <a:lstStyle/>
        <a:p>
          <a:r>
            <a:rPr lang="en-US" b="1"/>
            <a:t>Explaining the Importance of Your Job</a:t>
          </a:r>
          <a:endParaRPr lang="en-US"/>
        </a:p>
      </dgm:t>
    </dgm:pt>
    <dgm:pt modelId="{776F14D6-832C-4D7D-9531-040C230C6A7E}" type="parTrans" cxnId="{01D06DE2-F438-4ED8-86E6-7C7BCD3799BC}">
      <dgm:prSet/>
      <dgm:spPr/>
      <dgm:t>
        <a:bodyPr/>
        <a:lstStyle/>
        <a:p>
          <a:endParaRPr lang="en-US"/>
        </a:p>
      </dgm:t>
    </dgm:pt>
    <dgm:pt modelId="{571F606F-1200-4610-A783-D0CACE5F4BE1}" type="sibTrans" cxnId="{01D06DE2-F438-4ED8-86E6-7C7BCD3799BC}">
      <dgm:prSet/>
      <dgm:spPr/>
      <dgm:t>
        <a:bodyPr/>
        <a:lstStyle/>
        <a:p>
          <a:endParaRPr lang="en-US"/>
        </a:p>
      </dgm:t>
    </dgm:pt>
    <dgm:pt modelId="{112740FD-59AF-40C9-944F-E7C8D88F7F7B}">
      <dgm:prSet/>
      <dgm:spPr/>
      <dgm:t>
        <a:bodyPr/>
        <a:lstStyle/>
        <a:p>
          <a:r>
            <a:rPr lang="en-US"/>
            <a:t>Help them understand why you do what you do (e.g., “My job is to help people when they need it most.”).</a:t>
          </a:r>
        </a:p>
      </dgm:t>
    </dgm:pt>
    <dgm:pt modelId="{543F92D6-C7D1-4388-A499-14E83471D6C3}" type="parTrans" cxnId="{45649317-F4D1-44EB-9EBE-5A70C83311FC}">
      <dgm:prSet/>
      <dgm:spPr/>
      <dgm:t>
        <a:bodyPr/>
        <a:lstStyle/>
        <a:p>
          <a:endParaRPr lang="en-US"/>
        </a:p>
      </dgm:t>
    </dgm:pt>
    <dgm:pt modelId="{0E2C5AA9-4CF2-46F4-B62F-8F551A7E86DB}" type="sibTrans" cxnId="{45649317-F4D1-44EB-9EBE-5A70C83311FC}">
      <dgm:prSet/>
      <dgm:spPr/>
      <dgm:t>
        <a:bodyPr/>
        <a:lstStyle/>
        <a:p>
          <a:endParaRPr lang="en-US"/>
        </a:p>
      </dgm:t>
    </dgm:pt>
    <dgm:pt modelId="{B69137A1-F34F-43E3-BB93-F0C0317E833D}">
      <dgm:prSet/>
      <dgm:spPr/>
      <dgm:t>
        <a:bodyPr/>
        <a:lstStyle/>
        <a:p>
          <a:r>
            <a:rPr lang="en-US"/>
            <a:t>Emphasize the teamwork and safety measures involved.</a:t>
          </a:r>
        </a:p>
      </dgm:t>
    </dgm:pt>
    <dgm:pt modelId="{BDDC9352-2A0D-4FEA-B1C6-FC91184942AA}" type="parTrans" cxnId="{E58894E3-CDE6-499B-9D1A-A31FA0696D2C}">
      <dgm:prSet/>
      <dgm:spPr/>
      <dgm:t>
        <a:bodyPr/>
        <a:lstStyle/>
        <a:p>
          <a:endParaRPr lang="en-US"/>
        </a:p>
      </dgm:t>
    </dgm:pt>
    <dgm:pt modelId="{049CD73E-171E-42EB-9688-BF7EA82F8166}" type="sibTrans" cxnId="{E58894E3-CDE6-499B-9D1A-A31FA0696D2C}">
      <dgm:prSet/>
      <dgm:spPr/>
      <dgm:t>
        <a:bodyPr/>
        <a:lstStyle/>
        <a:p>
          <a:endParaRPr lang="en-US"/>
        </a:p>
      </dgm:t>
    </dgm:pt>
    <dgm:pt modelId="{7B59720E-ABEE-4DDE-91DE-E24386ABC39C}">
      <dgm:prSet/>
      <dgm:spPr/>
      <dgm:t>
        <a:bodyPr/>
        <a:lstStyle/>
        <a:p>
          <a:r>
            <a:rPr lang="en-US"/>
            <a:t>If they express fear about you leaving again, acknowledge their feelings while reassuring them of your safety.</a:t>
          </a:r>
        </a:p>
      </dgm:t>
    </dgm:pt>
    <dgm:pt modelId="{BBCCB483-1370-48CD-8F4D-CC53F92DDD8A}" type="parTrans" cxnId="{6751779B-4ED1-487D-AD6F-D3C5807401AC}">
      <dgm:prSet/>
      <dgm:spPr/>
      <dgm:t>
        <a:bodyPr/>
        <a:lstStyle/>
        <a:p>
          <a:endParaRPr lang="en-US"/>
        </a:p>
      </dgm:t>
    </dgm:pt>
    <dgm:pt modelId="{7541EB07-CA84-4322-8DEE-9B67DCCF7F3D}" type="sibTrans" cxnId="{6751779B-4ED1-487D-AD6F-D3C5807401AC}">
      <dgm:prSet/>
      <dgm:spPr/>
      <dgm:t>
        <a:bodyPr/>
        <a:lstStyle/>
        <a:p>
          <a:endParaRPr lang="en-US"/>
        </a:p>
      </dgm:t>
    </dgm:pt>
    <dgm:pt modelId="{A92C261D-5737-4C7C-A1B5-CCA4FE65FE81}" type="pres">
      <dgm:prSet presAssocID="{B3258D61-3D3C-48FD-B559-0EC2D8AC3C6E}" presName="linear" presStyleCnt="0">
        <dgm:presLayoutVars>
          <dgm:animLvl val="lvl"/>
          <dgm:resizeHandles val="exact"/>
        </dgm:presLayoutVars>
      </dgm:prSet>
      <dgm:spPr/>
    </dgm:pt>
    <dgm:pt modelId="{8F783797-C50E-45D2-A7D7-CB4E6459D918}" type="pres">
      <dgm:prSet presAssocID="{F3747BD2-306C-4C01-B389-7631E4E0B51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446AF2A-C00F-4969-ADF4-09DDF9832353}" type="pres">
      <dgm:prSet presAssocID="{F3747BD2-306C-4C01-B389-7631E4E0B51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94BAC0B-6532-4A7B-92AB-1D1ACAAEFCD2}" type="presOf" srcId="{7B59720E-ABEE-4DDE-91DE-E24386ABC39C}" destId="{6446AF2A-C00F-4969-ADF4-09DDF9832353}" srcOrd="0" destOrd="2" presId="urn:microsoft.com/office/officeart/2005/8/layout/vList2"/>
    <dgm:cxn modelId="{45649317-F4D1-44EB-9EBE-5A70C83311FC}" srcId="{F3747BD2-306C-4C01-B389-7631E4E0B519}" destId="{112740FD-59AF-40C9-944F-E7C8D88F7F7B}" srcOrd="0" destOrd="0" parTransId="{543F92D6-C7D1-4388-A499-14E83471D6C3}" sibTransId="{0E2C5AA9-4CF2-46F4-B62F-8F551A7E86DB}"/>
    <dgm:cxn modelId="{0F65ED41-34CE-46B7-97A3-591B56DADBB3}" type="presOf" srcId="{B3258D61-3D3C-48FD-B559-0EC2D8AC3C6E}" destId="{A92C261D-5737-4C7C-A1B5-CCA4FE65FE81}" srcOrd="0" destOrd="0" presId="urn:microsoft.com/office/officeart/2005/8/layout/vList2"/>
    <dgm:cxn modelId="{23F3D94C-FCF6-4DD7-865B-BDA252C08BE0}" type="presOf" srcId="{B69137A1-F34F-43E3-BB93-F0C0317E833D}" destId="{6446AF2A-C00F-4969-ADF4-09DDF9832353}" srcOrd="0" destOrd="1" presId="urn:microsoft.com/office/officeart/2005/8/layout/vList2"/>
    <dgm:cxn modelId="{8525CB74-1746-4171-9618-479E75B3F7A3}" type="presOf" srcId="{F3747BD2-306C-4C01-B389-7631E4E0B519}" destId="{8F783797-C50E-45D2-A7D7-CB4E6459D918}" srcOrd="0" destOrd="0" presId="urn:microsoft.com/office/officeart/2005/8/layout/vList2"/>
    <dgm:cxn modelId="{3BC9DF99-C7E2-4801-B68B-6309282BA9B0}" type="presOf" srcId="{112740FD-59AF-40C9-944F-E7C8D88F7F7B}" destId="{6446AF2A-C00F-4969-ADF4-09DDF9832353}" srcOrd="0" destOrd="0" presId="urn:microsoft.com/office/officeart/2005/8/layout/vList2"/>
    <dgm:cxn modelId="{6751779B-4ED1-487D-AD6F-D3C5807401AC}" srcId="{F3747BD2-306C-4C01-B389-7631E4E0B519}" destId="{7B59720E-ABEE-4DDE-91DE-E24386ABC39C}" srcOrd="2" destOrd="0" parTransId="{BBCCB483-1370-48CD-8F4D-CC53F92DDD8A}" sibTransId="{7541EB07-CA84-4322-8DEE-9B67DCCF7F3D}"/>
    <dgm:cxn modelId="{01D06DE2-F438-4ED8-86E6-7C7BCD3799BC}" srcId="{B3258D61-3D3C-48FD-B559-0EC2D8AC3C6E}" destId="{F3747BD2-306C-4C01-B389-7631E4E0B519}" srcOrd="0" destOrd="0" parTransId="{776F14D6-832C-4D7D-9531-040C230C6A7E}" sibTransId="{571F606F-1200-4610-A783-D0CACE5F4BE1}"/>
    <dgm:cxn modelId="{E58894E3-CDE6-499B-9D1A-A31FA0696D2C}" srcId="{F3747BD2-306C-4C01-B389-7631E4E0B519}" destId="{B69137A1-F34F-43E3-BB93-F0C0317E833D}" srcOrd="1" destOrd="0" parTransId="{BDDC9352-2A0D-4FEA-B1C6-FC91184942AA}" sibTransId="{049CD73E-171E-42EB-9688-BF7EA82F8166}"/>
    <dgm:cxn modelId="{645F5AD6-4D16-4C19-9FB8-3826E54E7F43}" type="presParOf" srcId="{A92C261D-5737-4C7C-A1B5-CCA4FE65FE81}" destId="{8F783797-C50E-45D2-A7D7-CB4E6459D918}" srcOrd="0" destOrd="0" presId="urn:microsoft.com/office/officeart/2005/8/layout/vList2"/>
    <dgm:cxn modelId="{F5EFAB8B-1B1E-46B6-B302-B6097C8C30D3}" type="presParOf" srcId="{A92C261D-5737-4C7C-A1B5-CCA4FE65FE81}" destId="{6446AF2A-C00F-4969-ADF4-09DDF98323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0EB1029-7342-4364-9165-78FD70E4627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5AF907-5B4E-4EC0-9F79-2F831CCB4A21}">
      <dgm:prSet/>
      <dgm:spPr/>
      <dgm:t>
        <a:bodyPr/>
        <a:lstStyle/>
        <a:p>
          <a:r>
            <a:rPr lang="en-US" b="1"/>
            <a:t>Encouraging Them to Share Their Feelings</a:t>
          </a:r>
          <a:endParaRPr lang="en-US"/>
        </a:p>
      </dgm:t>
    </dgm:pt>
    <dgm:pt modelId="{485F84C0-BA82-4CDC-8FE2-57CFE92A642F}" type="parTrans" cxnId="{C2E65F4D-0553-4570-80D1-5F9983F78A70}">
      <dgm:prSet/>
      <dgm:spPr/>
      <dgm:t>
        <a:bodyPr/>
        <a:lstStyle/>
        <a:p>
          <a:endParaRPr lang="en-US"/>
        </a:p>
      </dgm:t>
    </dgm:pt>
    <dgm:pt modelId="{94BE5495-B6FC-4C6E-A253-52F5D77CE46A}" type="sibTrans" cxnId="{C2E65F4D-0553-4570-80D1-5F9983F78A70}">
      <dgm:prSet/>
      <dgm:spPr/>
      <dgm:t>
        <a:bodyPr/>
        <a:lstStyle/>
        <a:p>
          <a:endParaRPr lang="en-US"/>
        </a:p>
      </dgm:t>
    </dgm:pt>
    <dgm:pt modelId="{90A70F33-6FE6-4CB0-84D3-2326889E82EF}">
      <dgm:prSet/>
      <dgm:spPr/>
      <dgm:t>
        <a:bodyPr/>
        <a:lstStyle/>
        <a:p>
          <a:r>
            <a:rPr lang="en-US"/>
            <a:t>Ask how they felt while you were gone; validate any emotions they express.</a:t>
          </a:r>
        </a:p>
      </dgm:t>
    </dgm:pt>
    <dgm:pt modelId="{5700E26D-E151-4B5D-96CC-590CFA3A462E}" type="parTrans" cxnId="{79D3B443-2898-433D-919E-E5A657745DF6}">
      <dgm:prSet/>
      <dgm:spPr/>
      <dgm:t>
        <a:bodyPr/>
        <a:lstStyle/>
        <a:p>
          <a:endParaRPr lang="en-US"/>
        </a:p>
      </dgm:t>
    </dgm:pt>
    <dgm:pt modelId="{ECB6990A-2057-40B9-B0BC-94166F4D8438}" type="sibTrans" cxnId="{79D3B443-2898-433D-919E-E5A657745DF6}">
      <dgm:prSet/>
      <dgm:spPr/>
      <dgm:t>
        <a:bodyPr/>
        <a:lstStyle/>
        <a:p>
          <a:endParaRPr lang="en-US"/>
        </a:p>
      </dgm:t>
    </dgm:pt>
    <dgm:pt modelId="{99E8C442-7EA0-441B-887F-1CD7EE5233F7}">
      <dgm:prSet/>
      <dgm:spPr/>
      <dgm:t>
        <a:bodyPr/>
        <a:lstStyle/>
        <a:p>
          <a:r>
            <a:rPr lang="en-US"/>
            <a:t>If they had a hard time, reassure them that it’s okay to feel that way.</a:t>
          </a:r>
        </a:p>
      </dgm:t>
    </dgm:pt>
    <dgm:pt modelId="{5055F9E3-1168-4062-BD2D-51C1724E77AF}" type="parTrans" cxnId="{546B3B34-6993-48EA-B817-17F274DDDAF1}">
      <dgm:prSet/>
      <dgm:spPr/>
      <dgm:t>
        <a:bodyPr/>
        <a:lstStyle/>
        <a:p>
          <a:endParaRPr lang="en-US"/>
        </a:p>
      </dgm:t>
    </dgm:pt>
    <dgm:pt modelId="{D0C969A8-B1D2-45A5-810E-2D3496780D1D}" type="sibTrans" cxnId="{546B3B34-6993-48EA-B817-17F274DDDAF1}">
      <dgm:prSet/>
      <dgm:spPr/>
      <dgm:t>
        <a:bodyPr/>
        <a:lstStyle/>
        <a:p>
          <a:endParaRPr lang="en-US"/>
        </a:p>
      </dgm:t>
    </dgm:pt>
    <dgm:pt modelId="{BDD44A6A-C8C5-4560-AA79-50BE61433312}">
      <dgm:prSet/>
      <dgm:spPr/>
      <dgm:t>
        <a:bodyPr/>
        <a:lstStyle/>
        <a:p>
          <a:r>
            <a:rPr lang="en-US"/>
            <a:t>Let them know they can always talk to you about their worries.</a:t>
          </a:r>
        </a:p>
      </dgm:t>
    </dgm:pt>
    <dgm:pt modelId="{7A81170A-FADF-4931-ACDF-7D3A6248E6EF}" type="parTrans" cxnId="{B3318E04-B096-4645-88EA-1559CE1D9F82}">
      <dgm:prSet/>
      <dgm:spPr/>
      <dgm:t>
        <a:bodyPr/>
        <a:lstStyle/>
        <a:p>
          <a:endParaRPr lang="en-US"/>
        </a:p>
      </dgm:t>
    </dgm:pt>
    <dgm:pt modelId="{367B4671-1F6A-47CD-89FF-30C0D318105C}" type="sibTrans" cxnId="{B3318E04-B096-4645-88EA-1559CE1D9F82}">
      <dgm:prSet/>
      <dgm:spPr/>
      <dgm:t>
        <a:bodyPr/>
        <a:lstStyle/>
        <a:p>
          <a:endParaRPr lang="en-US"/>
        </a:p>
      </dgm:t>
    </dgm:pt>
    <dgm:pt modelId="{4BD58B98-CBA7-4458-BD90-E638DA5DF9DF}" type="pres">
      <dgm:prSet presAssocID="{90EB1029-7342-4364-9165-78FD70E46271}" presName="linear" presStyleCnt="0">
        <dgm:presLayoutVars>
          <dgm:animLvl val="lvl"/>
          <dgm:resizeHandles val="exact"/>
        </dgm:presLayoutVars>
      </dgm:prSet>
      <dgm:spPr/>
    </dgm:pt>
    <dgm:pt modelId="{03098BE2-9B67-4A21-90FC-535DD0ADC927}" type="pres">
      <dgm:prSet presAssocID="{B05AF907-5B4E-4EC0-9F79-2F831CCB4A2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3A32F88-3C1B-48D7-8682-C98A3911A147}" type="pres">
      <dgm:prSet presAssocID="{B05AF907-5B4E-4EC0-9F79-2F831CCB4A2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3318E04-B096-4645-88EA-1559CE1D9F82}" srcId="{B05AF907-5B4E-4EC0-9F79-2F831CCB4A21}" destId="{BDD44A6A-C8C5-4560-AA79-50BE61433312}" srcOrd="2" destOrd="0" parTransId="{7A81170A-FADF-4931-ACDF-7D3A6248E6EF}" sibTransId="{367B4671-1F6A-47CD-89FF-30C0D318105C}"/>
    <dgm:cxn modelId="{EE43B122-C068-4195-93C0-639BE3623B05}" type="presOf" srcId="{90A70F33-6FE6-4CB0-84D3-2326889E82EF}" destId="{23A32F88-3C1B-48D7-8682-C98A3911A147}" srcOrd="0" destOrd="0" presId="urn:microsoft.com/office/officeart/2005/8/layout/vList2"/>
    <dgm:cxn modelId="{EBCBBC26-4A74-4F08-B906-65A95182DCB9}" type="presOf" srcId="{90EB1029-7342-4364-9165-78FD70E46271}" destId="{4BD58B98-CBA7-4458-BD90-E638DA5DF9DF}" srcOrd="0" destOrd="0" presId="urn:microsoft.com/office/officeart/2005/8/layout/vList2"/>
    <dgm:cxn modelId="{546B3B34-6993-48EA-B817-17F274DDDAF1}" srcId="{B05AF907-5B4E-4EC0-9F79-2F831CCB4A21}" destId="{99E8C442-7EA0-441B-887F-1CD7EE5233F7}" srcOrd="1" destOrd="0" parTransId="{5055F9E3-1168-4062-BD2D-51C1724E77AF}" sibTransId="{D0C969A8-B1D2-45A5-810E-2D3496780D1D}"/>
    <dgm:cxn modelId="{79D3B443-2898-433D-919E-E5A657745DF6}" srcId="{B05AF907-5B4E-4EC0-9F79-2F831CCB4A21}" destId="{90A70F33-6FE6-4CB0-84D3-2326889E82EF}" srcOrd="0" destOrd="0" parTransId="{5700E26D-E151-4B5D-96CC-590CFA3A462E}" sibTransId="{ECB6990A-2057-40B9-B0BC-94166F4D8438}"/>
    <dgm:cxn modelId="{7E11DD47-11E2-47A3-866C-DAE730C7AA3D}" type="presOf" srcId="{B05AF907-5B4E-4EC0-9F79-2F831CCB4A21}" destId="{03098BE2-9B67-4A21-90FC-535DD0ADC927}" srcOrd="0" destOrd="0" presId="urn:microsoft.com/office/officeart/2005/8/layout/vList2"/>
    <dgm:cxn modelId="{C2E65F4D-0553-4570-80D1-5F9983F78A70}" srcId="{90EB1029-7342-4364-9165-78FD70E46271}" destId="{B05AF907-5B4E-4EC0-9F79-2F831CCB4A21}" srcOrd="0" destOrd="0" parTransId="{485F84C0-BA82-4CDC-8FE2-57CFE92A642F}" sibTransId="{94BE5495-B6FC-4C6E-A253-52F5D77CE46A}"/>
    <dgm:cxn modelId="{FFC4FF54-D501-4D3C-B4DA-48D781C8E4F8}" type="presOf" srcId="{99E8C442-7EA0-441B-887F-1CD7EE5233F7}" destId="{23A32F88-3C1B-48D7-8682-C98A3911A147}" srcOrd="0" destOrd="1" presId="urn:microsoft.com/office/officeart/2005/8/layout/vList2"/>
    <dgm:cxn modelId="{E88406BD-57C5-407C-9D43-158D9BA2FA41}" type="presOf" srcId="{BDD44A6A-C8C5-4560-AA79-50BE61433312}" destId="{23A32F88-3C1B-48D7-8682-C98A3911A147}" srcOrd="0" destOrd="2" presId="urn:microsoft.com/office/officeart/2005/8/layout/vList2"/>
    <dgm:cxn modelId="{6E9668FF-56AF-4C2B-8A79-47F432752100}" type="presParOf" srcId="{4BD58B98-CBA7-4458-BD90-E638DA5DF9DF}" destId="{03098BE2-9B67-4A21-90FC-535DD0ADC927}" srcOrd="0" destOrd="0" presId="urn:microsoft.com/office/officeart/2005/8/layout/vList2"/>
    <dgm:cxn modelId="{3C9A882B-0C1D-44DA-9DA2-4481561B96CC}" type="presParOf" srcId="{4BD58B98-CBA7-4458-BD90-E638DA5DF9DF}" destId="{23A32F88-3C1B-48D7-8682-C98A3911A14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D2283B4-8489-4438-98EF-0687BEC05E45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E52914-3B28-48D8-A277-947C98A5915D}">
      <dgm:prSet/>
      <dgm:spPr/>
      <dgm:t>
        <a:bodyPr/>
        <a:lstStyle/>
        <a:p>
          <a:r>
            <a:rPr lang="en-US" b="1" dirty="0"/>
            <a:t>Reconnecting Through Activities</a:t>
          </a:r>
          <a:endParaRPr lang="en-US" dirty="0"/>
        </a:p>
      </dgm:t>
    </dgm:pt>
    <dgm:pt modelId="{36D8F102-5445-4979-BD36-307EAE3BAE69}" type="parTrans" cxnId="{A228DC6B-94A6-4022-83C7-032832C009F9}">
      <dgm:prSet/>
      <dgm:spPr/>
      <dgm:t>
        <a:bodyPr/>
        <a:lstStyle/>
        <a:p>
          <a:endParaRPr lang="en-US"/>
        </a:p>
      </dgm:t>
    </dgm:pt>
    <dgm:pt modelId="{E83F9BC5-2C04-4333-AEF0-028EC8AFA716}" type="sibTrans" cxnId="{A228DC6B-94A6-4022-83C7-032832C009F9}">
      <dgm:prSet/>
      <dgm:spPr/>
      <dgm:t>
        <a:bodyPr/>
        <a:lstStyle/>
        <a:p>
          <a:endParaRPr lang="en-US"/>
        </a:p>
      </dgm:t>
    </dgm:pt>
    <dgm:pt modelId="{F04C79D5-8AFD-449A-A8FC-52408C89576A}">
      <dgm:prSet/>
      <dgm:spPr/>
      <dgm:t>
        <a:bodyPr/>
        <a:lstStyle/>
        <a:p>
          <a:r>
            <a:rPr lang="en-US"/>
            <a:t>Engage in fun activities to re-establish your bond.</a:t>
          </a:r>
        </a:p>
      </dgm:t>
    </dgm:pt>
    <dgm:pt modelId="{F247592A-F183-4B12-88E0-5534F40AB637}" type="parTrans" cxnId="{67E3A55A-19A2-4970-ADFA-B873953EC869}">
      <dgm:prSet/>
      <dgm:spPr/>
      <dgm:t>
        <a:bodyPr/>
        <a:lstStyle/>
        <a:p>
          <a:endParaRPr lang="en-US"/>
        </a:p>
      </dgm:t>
    </dgm:pt>
    <dgm:pt modelId="{07AFFB39-9F21-4A05-9569-2E1C79C5B176}" type="sibTrans" cxnId="{67E3A55A-19A2-4970-ADFA-B873953EC869}">
      <dgm:prSet/>
      <dgm:spPr/>
      <dgm:t>
        <a:bodyPr/>
        <a:lstStyle/>
        <a:p>
          <a:endParaRPr lang="en-US"/>
        </a:p>
      </dgm:t>
    </dgm:pt>
    <dgm:pt modelId="{E515E6B0-771A-42CA-9E7F-C8AA20995F3E}">
      <dgm:prSet/>
      <dgm:spPr/>
      <dgm:t>
        <a:bodyPr/>
        <a:lstStyle/>
        <a:p>
          <a:r>
            <a:rPr lang="en-US"/>
            <a:t>Let them pick a game, movie, or outdoor activity to do together.</a:t>
          </a:r>
        </a:p>
      </dgm:t>
    </dgm:pt>
    <dgm:pt modelId="{83F4F8A4-3D36-427A-9009-6D429EF54F26}" type="parTrans" cxnId="{07C40E18-01F0-4ADA-85D8-CDD006922725}">
      <dgm:prSet/>
      <dgm:spPr/>
      <dgm:t>
        <a:bodyPr/>
        <a:lstStyle/>
        <a:p>
          <a:endParaRPr lang="en-US"/>
        </a:p>
      </dgm:t>
    </dgm:pt>
    <dgm:pt modelId="{7982ACA2-7BB6-40AF-A4D8-9E13BA77EA9F}" type="sibTrans" cxnId="{07C40E18-01F0-4ADA-85D8-CDD006922725}">
      <dgm:prSet/>
      <dgm:spPr/>
      <dgm:t>
        <a:bodyPr/>
        <a:lstStyle/>
        <a:p>
          <a:endParaRPr lang="en-US"/>
        </a:p>
      </dgm:t>
    </dgm:pt>
    <dgm:pt modelId="{F34A0E6F-5D66-4EA2-AF11-4FFC3968B807}">
      <dgm:prSet/>
      <dgm:spPr/>
      <dgm:t>
        <a:bodyPr/>
        <a:lstStyle/>
        <a:p>
          <a:r>
            <a:rPr lang="en-US"/>
            <a:t>Maintain bedtime rituals (reading a book, talking about their day).</a:t>
          </a:r>
        </a:p>
      </dgm:t>
    </dgm:pt>
    <dgm:pt modelId="{A774CFFB-E02B-4BE1-95E7-0C6CEFD95426}" type="parTrans" cxnId="{934203F5-69BA-4132-8293-692DED697411}">
      <dgm:prSet/>
      <dgm:spPr/>
      <dgm:t>
        <a:bodyPr/>
        <a:lstStyle/>
        <a:p>
          <a:endParaRPr lang="en-US"/>
        </a:p>
      </dgm:t>
    </dgm:pt>
    <dgm:pt modelId="{9E42FC60-FB34-4B03-8460-3D65CB18899D}" type="sibTrans" cxnId="{934203F5-69BA-4132-8293-692DED697411}">
      <dgm:prSet/>
      <dgm:spPr/>
      <dgm:t>
        <a:bodyPr/>
        <a:lstStyle/>
        <a:p>
          <a:endParaRPr lang="en-US"/>
        </a:p>
      </dgm:t>
    </dgm:pt>
    <dgm:pt modelId="{67EFE5C7-3FC8-4E0A-81F5-253261127128}" type="pres">
      <dgm:prSet presAssocID="{1D2283B4-8489-4438-98EF-0687BEC05E45}" presName="diagram" presStyleCnt="0">
        <dgm:presLayoutVars>
          <dgm:dir/>
          <dgm:resizeHandles val="exact"/>
        </dgm:presLayoutVars>
      </dgm:prSet>
      <dgm:spPr/>
    </dgm:pt>
    <dgm:pt modelId="{6620683F-BC79-4C11-A9B7-37D53CFE030E}" type="pres">
      <dgm:prSet presAssocID="{DDE52914-3B28-48D8-A277-947C98A5915D}" presName="node" presStyleLbl="node1" presStyleIdx="0" presStyleCnt="1" custScaleX="109274">
        <dgm:presLayoutVars>
          <dgm:bulletEnabled val="1"/>
        </dgm:presLayoutVars>
      </dgm:prSet>
      <dgm:spPr/>
    </dgm:pt>
  </dgm:ptLst>
  <dgm:cxnLst>
    <dgm:cxn modelId="{07C40E18-01F0-4ADA-85D8-CDD006922725}" srcId="{DDE52914-3B28-48D8-A277-947C98A5915D}" destId="{E515E6B0-771A-42CA-9E7F-C8AA20995F3E}" srcOrd="1" destOrd="0" parTransId="{83F4F8A4-3D36-427A-9009-6D429EF54F26}" sibTransId="{7982ACA2-7BB6-40AF-A4D8-9E13BA77EA9F}"/>
    <dgm:cxn modelId="{78A8371C-92D4-4023-910C-5BCE194108CB}" type="presOf" srcId="{DDE52914-3B28-48D8-A277-947C98A5915D}" destId="{6620683F-BC79-4C11-A9B7-37D53CFE030E}" srcOrd="0" destOrd="0" presId="urn:microsoft.com/office/officeart/2005/8/layout/process5"/>
    <dgm:cxn modelId="{8F179A3C-98D1-49D0-A3F0-B11C37FFB408}" type="presOf" srcId="{F04C79D5-8AFD-449A-A8FC-52408C89576A}" destId="{6620683F-BC79-4C11-A9B7-37D53CFE030E}" srcOrd="0" destOrd="1" presId="urn:microsoft.com/office/officeart/2005/8/layout/process5"/>
    <dgm:cxn modelId="{A228DC6B-94A6-4022-83C7-032832C009F9}" srcId="{1D2283B4-8489-4438-98EF-0687BEC05E45}" destId="{DDE52914-3B28-48D8-A277-947C98A5915D}" srcOrd="0" destOrd="0" parTransId="{36D8F102-5445-4979-BD36-307EAE3BAE69}" sibTransId="{E83F9BC5-2C04-4333-AEF0-028EC8AFA716}"/>
    <dgm:cxn modelId="{67E3A55A-19A2-4970-ADFA-B873953EC869}" srcId="{DDE52914-3B28-48D8-A277-947C98A5915D}" destId="{F04C79D5-8AFD-449A-A8FC-52408C89576A}" srcOrd="0" destOrd="0" parTransId="{F247592A-F183-4B12-88E0-5534F40AB637}" sibTransId="{07AFFB39-9F21-4A05-9569-2E1C79C5B176}"/>
    <dgm:cxn modelId="{85051988-A38A-4C08-A1C9-01DF685B00D2}" type="presOf" srcId="{E515E6B0-771A-42CA-9E7F-C8AA20995F3E}" destId="{6620683F-BC79-4C11-A9B7-37D53CFE030E}" srcOrd="0" destOrd="2" presId="urn:microsoft.com/office/officeart/2005/8/layout/process5"/>
    <dgm:cxn modelId="{BBB5C7AB-2495-4358-BAF6-C4D182EAD825}" type="presOf" srcId="{F34A0E6F-5D66-4EA2-AF11-4FFC3968B807}" destId="{6620683F-BC79-4C11-A9B7-37D53CFE030E}" srcOrd="0" destOrd="3" presId="urn:microsoft.com/office/officeart/2005/8/layout/process5"/>
    <dgm:cxn modelId="{86EDE1C9-AE51-4D8A-8937-6DF0D00AF96B}" type="presOf" srcId="{1D2283B4-8489-4438-98EF-0687BEC05E45}" destId="{67EFE5C7-3FC8-4E0A-81F5-253261127128}" srcOrd="0" destOrd="0" presId="urn:microsoft.com/office/officeart/2005/8/layout/process5"/>
    <dgm:cxn modelId="{934203F5-69BA-4132-8293-692DED697411}" srcId="{DDE52914-3B28-48D8-A277-947C98A5915D}" destId="{F34A0E6F-5D66-4EA2-AF11-4FFC3968B807}" srcOrd="2" destOrd="0" parTransId="{A774CFFB-E02B-4BE1-95E7-0C6CEFD95426}" sibTransId="{9E42FC60-FB34-4B03-8460-3D65CB18899D}"/>
    <dgm:cxn modelId="{B94A1F2B-F1FD-443A-9090-01EDDB2B2877}" type="presParOf" srcId="{67EFE5C7-3FC8-4E0A-81F5-253261127128}" destId="{6620683F-BC79-4C11-A9B7-37D53CFE030E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49F1D-945D-44D1-BC62-3F2A5E78F4C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BA2A7C-1CCA-46D4-88D3-A19530435CF8}">
      <dgm:prSet/>
      <dgm:spPr/>
      <dgm:t>
        <a:bodyPr/>
        <a:lstStyle/>
        <a:p>
          <a:r>
            <a:rPr lang="en-US" dirty="0"/>
            <a:t>OVER TIME, THIS CAN LEAD TO DAMAGE TO OURSELVES, OUR FAMILIES, AND FRIENDS</a:t>
          </a:r>
        </a:p>
      </dgm:t>
    </dgm:pt>
    <dgm:pt modelId="{C188F5F7-D3F7-43F6-8B48-8038005106E1}" type="parTrans" cxnId="{E036C9B3-F4B1-47A1-AA39-66B192E90D35}">
      <dgm:prSet/>
      <dgm:spPr/>
      <dgm:t>
        <a:bodyPr/>
        <a:lstStyle/>
        <a:p>
          <a:endParaRPr lang="en-US"/>
        </a:p>
      </dgm:t>
    </dgm:pt>
    <dgm:pt modelId="{44A33A49-FEB0-4CC7-A6A5-C0A6449E133B}" type="sibTrans" cxnId="{E036C9B3-F4B1-47A1-AA39-66B192E90D35}">
      <dgm:prSet/>
      <dgm:spPr/>
      <dgm:t>
        <a:bodyPr/>
        <a:lstStyle/>
        <a:p>
          <a:endParaRPr lang="en-US"/>
        </a:p>
      </dgm:t>
    </dgm:pt>
    <dgm:pt modelId="{D17EEEE1-6087-4D8C-A950-4665640B0380}">
      <dgm:prSet/>
      <dgm:spPr/>
      <dgm:t>
        <a:bodyPr/>
        <a:lstStyle/>
        <a:p>
          <a:r>
            <a:rPr lang="en-US"/>
            <a:t>THIS DAMAGE CAN BE PYHSICAL,EMOTIONAL AND SPIRITUAL. </a:t>
          </a:r>
        </a:p>
      </dgm:t>
    </dgm:pt>
    <dgm:pt modelId="{88E88CF9-270E-40F9-92AB-B33700453FAD}" type="parTrans" cxnId="{83E01D07-C19F-4BAB-92BB-768E3ED808D2}">
      <dgm:prSet/>
      <dgm:spPr/>
      <dgm:t>
        <a:bodyPr/>
        <a:lstStyle/>
        <a:p>
          <a:endParaRPr lang="en-US"/>
        </a:p>
      </dgm:t>
    </dgm:pt>
    <dgm:pt modelId="{F42E3359-E290-47B5-B481-0DB4835A967E}" type="sibTrans" cxnId="{83E01D07-C19F-4BAB-92BB-768E3ED808D2}">
      <dgm:prSet/>
      <dgm:spPr/>
      <dgm:t>
        <a:bodyPr/>
        <a:lstStyle/>
        <a:p>
          <a:endParaRPr lang="en-US"/>
        </a:p>
      </dgm:t>
    </dgm:pt>
    <dgm:pt modelId="{AA1A2DD6-1FF2-4C03-AED9-F10FC7DB362C}" type="pres">
      <dgm:prSet presAssocID="{CBC49F1D-945D-44D1-BC62-3F2A5E78F4C2}" presName="diagram" presStyleCnt="0">
        <dgm:presLayoutVars>
          <dgm:dir/>
          <dgm:resizeHandles val="exact"/>
        </dgm:presLayoutVars>
      </dgm:prSet>
      <dgm:spPr/>
    </dgm:pt>
    <dgm:pt modelId="{7F4DD720-BA7D-4DF5-88D6-D545F2EF19D6}" type="pres">
      <dgm:prSet presAssocID="{7FBA2A7C-1CCA-46D4-88D3-A19530435CF8}" presName="node" presStyleLbl="node1" presStyleIdx="0" presStyleCnt="2">
        <dgm:presLayoutVars>
          <dgm:bulletEnabled val="1"/>
        </dgm:presLayoutVars>
      </dgm:prSet>
      <dgm:spPr/>
    </dgm:pt>
    <dgm:pt modelId="{CC905851-8FC1-4457-AC23-66CFE99CB1BF}" type="pres">
      <dgm:prSet presAssocID="{44A33A49-FEB0-4CC7-A6A5-C0A6449E133B}" presName="sibTrans" presStyleCnt="0"/>
      <dgm:spPr/>
    </dgm:pt>
    <dgm:pt modelId="{C9013A47-0F4D-461C-840B-390AA7F7A55D}" type="pres">
      <dgm:prSet presAssocID="{D17EEEE1-6087-4D8C-A950-4665640B0380}" presName="node" presStyleLbl="node1" presStyleIdx="1" presStyleCnt="2">
        <dgm:presLayoutVars>
          <dgm:bulletEnabled val="1"/>
        </dgm:presLayoutVars>
      </dgm:prSet>
      <dgm:spPr/>
    </dgm:pt>
  </dgm:ptLst>
  <dgm:cxnLst>
    <dgm:cxn modelId="{83E01D07-C19F-4BAB-92BB-768E3ED808D2}" srcId="{CBC49F1D-945D-44D1-BC62-3F2A5E78F4C2}" destId="{D17EEEE1-6087-4D8C-A950-4665640B0380}" srcOrd="1" destOrd="0" parTransId="{88E88CF9-270E-40F9-92AB-B33700453FAD}" sibTransId="{F42E3359-E290-47B5-B481-0DB4835A967E}"/>
    <dgm:cxn modelId="{D575FB12-E909-4541-9A07-F8CFFAD55A90}" type="presOf" srcId="{D17EEEE1-6087-4D8C-A950-4665640B0380}" destId="{C9013A47-0F4D-461C-840B-390AA7F7A55D}" srcOrd="0" destOrd="0" presId="urn:microsoft.com/office/officeart/2005/8/layout/default"/>
    <dgm:cxn modelId="{462D9939-C517-4D0D-A096-5D36FD3C63EA}" type="presOf" srcId="{CBC49F1D-945D-44D1-BC62-3F2A5E78F4C2}" destId="{AA1A2DD6-1FF2-4C03-AED9-F10FC7DB362C}" srcOrd="0" destOrd="0" presId="urn:microsoft.com/office/officeart/2005/8/layout/default"/>
    <dgm:cxn modelId="{E036C9B3-F4B1-47A1-AA39-66B192E90D35}" srcId="{CBC49F1D-945D-44D1-BC62-3F2A5E78F4C2}" destId="{7FBA2A7C-1CCA-46D4-88D3-A19530435CF8}" srcOrd="0" destOrd="0" parTransId="{C188F5F7-D3F7-43F6-8B48-8038005106E1}" sibTransId="{44A33A49-FEB0-4CC7-A6A5-C0A6449E133B}"/>
    <dgm:cxn modelId="{C3959BB4-8976-453A-961A-D8C64760E647}" type="presOf" srcId="{7FBA2A7C-1CCA-46D4-88D3-A19530435CF8}" destId="{7F4DD720-BA7D-4DF5-88D6-D545F2EF19D6}" srcOrd="0" destOrd="0" presId="urn:microsoft.com/office/officeart/2005/8/layout/default"/>
    <dgm:cxn modelId="{477799F6-240A-46EE-A07C-F7CC673327F0}" type="presParOf" srcId="{AA1A2DD6-1FF2-4C03-AED9-F10FC7DB362C}" destId="{7F4DD720-BA7D-4DF5-88D6-D545F2EF19D6}" srcOrd="0" destOrd="0" presId="urn:microsoft.com/office/officeart/2005/8/layout/default"/>
    <dgm:cxn modelId="{CE91E03D-EB64-4998-B78D-8503753FCE8B}" type="presParOf" srcId="{AA1A2DD6-1FF2-4C03-AED9-F10FC7DB362C}" destId="{CC905851-8FC1-4457-AC23-66CFE99CB1BF}" srcOrd="1" destOrd="0" presId="urn:microsoft.com/office/officeart/2005/8/layout/default"/>
    <dgm:cxn modelId="{E60281EB-0AD1-477F-B02F-596B2C5CC529}" type="presParOf" srcId="{AA1A2DD6-1FF2-4C03-AED9-F10FC7DB362C}" destId="{C9013A47-0F4D-461C-840B-390AA7F7A55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1077DB-2DBA-4B24-9F42-0736872EA08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15BB98-F68A-44A3-B68C-3E5DD8294EDA}">
      <dgm:prSet/>
      <dgm:spPr/>
      <dgm:t>
        <a:bodyPr/>
        <a:lstStyle/>
        <a:p>
          <a:r>
            <a:rPr lang="en-US"/>
            <a:t>FROM JANUARY 7- JANUARY 31, 2025- A SERIES OF WILDFIRES AFFECTED THE LOS ANGELES METROPOLITAN AREA AND SAN DIEGO COUNTY</a:t>
          </a:r>
        </a:p>
      </dgm:t>
    </dgm:pt>
    <dgm:pt modelId="{8C017F6A-5395-4BCF-B85C-C8E0752517E7}" type="parTrans" cxnId="{25166BF5-AFE2-4C21-A812-0DFFFD4D17F4}">
      <dgm:prSet/>
      <dgm:spPr/>
      <dgm:t>
        <a:bodyPr/>
        <a:lstStyle/>
        <a:p>
          <a:endParaRPr lang="en-US"/>
        </a:p>
      </dgm:t>
    </dgm:pt>
    <dgm:pt modelId="{9B0E72BB-4B03-4A34-A808-5C6A48239C65}" type="sibTrans" cxnId="{25166BF5-AFE2-4C21-A812-0DFFFD4D17F4}">
      <dgm:prSet/>
      <dgm:spPr/>
      <dgm:t>
        <a:bodyPr/>
        <a:lstStyle/>
        <a:p>
          <a:endParaRPr lang="en-US"/>
        </a:p>
      </dgm:t>
    </dgm:pt>
    <dgm:pt modelId="{F2C1D47B-8D94-42C3-AF32-F68BBD92A157}">
      <dgm:prSet/>
      <dgm:spPr/>
      <dgm:t>
        <a:bodyPr/>
        <a:lstStyle/>
        <a:p>
          <a:r>
            <a:rPr lang="en-US"/>
            <a:t>THE PALISADES FIRE WAS THE LARGEST BLAZE</a:t>
          </a:r>
        </a:p>
      </dgm:t>
    </dgm:pt>
    <dgm:pt modelId="{2D4402C3-12CA-4857-A2CD-93110C8FCDE6}" type="parTrans" cxnId="{223248E2-94BA-41B1-89A7-D85856340652}">
      <dgm:prSet/>
      <dgm:spPr/>
      <dgm:t>
        <a:bodyPr/>
        <a:lstStyle/>
        <a:p>
          <a:endParaRPr lang="en-US"/>
        </a:p>
      </dgm:t>
    </dgm:pt>
    <dgm:pt modelId="{B4D636F7-C1FC-46FD-BD03-EB1AF78E2781}" type="sibTrans" cxnId="{223248E2-94BA-41B1-89A7-D85856340652}">
      <dgm:prSet/>
      <dgm:spPr/>
      <dgm:t>
        <a:bodyPr/>
        <a:lstStyle/>
        <a:p>
          <a:endParaRPr lang="en-US"/>
        </a:p>
      </dgm:t>
    </dgm:pt>
    <dgm:pt modelId="{FADCA9C3-C44D-4279-B86B-BC2817D893A4}">
      <dgm:prSet/>
      <dgm:spPr/>
      <dgm:t>
        <a:bodyPr/>
        <a:lstStyle/>
        <a:p>
          <a:r>
            <a:rPr lang="en-US"/>
            <a:t>IT BURNED NEARLY 24,000 ACRES IN THE PACIFIC PALISADES AND PARTS OF MALIBU</a:t>
          </a:r>
        </a:p>
      </dgm:t>
    </dgm:pt>
    <dgm:pt modelId="{AD153AB0-8057-4FF8-B2B8-7F9A880EA5F6}" type="parTrans" cxnId="{DC7D4EC7-5223-4DBA-ADAC-A952BE88426E}">
      <dgm:prSet/>
      <dgm:spPr/>
      <dgm:t>
        <a:bodyPr/>
        <a:lstStyle/>
        <a:p>
          <a:endParaRPr lang="en-US"/>
        </a:p>
      </dgm:t>
    </dgm:pt>
    <dgm:pt modelId="{2E3E3AF1-676C-49E0-AA01-D2B90BB75F13}" type="sibTrans" cxnId="{DC7D4EC7-5223-4DBA-ADAC-A952BE88426E}">
      <dgm:prSet/>
      <dgm:spPr/>
      <dgm:t>
        <a:bodyPr/>
        <a:lstStyle/>
        <a:p>
          <a:endParaRPr lang="en-US"/>
        </a:p>
      </dgm:t>
    </dgm:pt>
    <dgm:pt modelId="{78912DA5-5096-486D-8CCC-50B37902FC2F}">
      <dgm:prSet/>
      <dgm:spPr/>
      <dgm:t>
        <a:bodyPr/>
        <a:lstStyle/>
        <a:p>
          <a:r>
            <a:rPr lang="en-US"/>
            <a:t>THE EATON FIRE BURNED MORE THAN 14,000 ACRES AND LEFT THE COMMUNITY OF ALTADENA IN ASHES</a:t>
          </a:r>
        </a:p>
      </dgm:t>
    </dgm:pt>
    <dgm:pt modelId="{B1B5C941-D870-471E-B26D-6E327081A74D}" type="parTrans" cxnId="{C16A3486-0FDC-4386-A2E3-A2D5B38A6386}">
      <dgm:prSet/>
      <dgm:spPr/>
      <dgm:t>
        <a:bodyPr/>
        <a:lstStyle/>
        <a:p>
          <a:endParaRPr lang="en-US"/>
        </a:p>
      </dgm:t>
    </dgm:pt>
    <dgm:pt modelId="{48FB2C44-F3B0-4598-8BB3-A6A8D8BD6568}" type="sibTrans" cxnId="{C16A3486-0FDC-4386-A2E3-A2D5B38A6386}">
      <dgm:prSet/>
      <dgm:spPr/>
      <dgm:t>
        <a:bodyPr/>
        <a:lstStyle/>
        <a:p>
          <a:endParaRPr lang="en-US"/>
        </a:p>
      </dgm:t>
    </dgm:pt>
    <dgm:pt modelId="{935D6D8D-EABB-407B-81EC-80EA62A36C0C}">
      <dgm:prSet/>
      <dgm:spPr/>
      <dgm:t>
        <a:bodyPr/>
        <a:lstStyle/>
        <a:p>
          <a:r>
            <a:rPr lang="en-US"/>
            <a:t>29 FATALITIES BETWEEN THE PALISADES AND EATON WILDFIRES</a:t>
          </a:r>
        </a:p>
      </dgm:t>
    </dgm:pt>
    <dgm:pt modelId="{A6152BFA-512E-4365-9A90-FAB0E93A78C6}" type="parTrans" cxnId="{E0190B5E-6F60-4D0A-8E45-0279416050A5}">
      <dgm:prSet/>
      <dgm:spPr/>
      <dgm:t>
        <a:bodyPr/>
        <a:lstStyle/>
        <a:p>
          <a:endParaRPr lang="en-US"/>
        </a:p>
      </dgm:t>
    </dgm:pt>
    <dgm:pt modelId="{7417D22F-4594-4A15-8DDF-6D5CD98D4285}" type="sibTrans" cxnId="{E0190B5E-6F60-4D0A-8E45-0279416050A5}">
      <dgm:prSet/>
      <dgm:spPr/>
      <dgm:t>
        <a:bodyPr/>
        <a:lstStyle/>
        <a:p>
          <a:endParaRPr lang="en-US"/>
        </a:p>
      </dgm:t>
    </dgm:pt>
    <dgm:pt modelId="{7015168D-03C9-4046-9A9A-EC60D8C560B4}" type="pres">
      <dgm:prSet presAssocID="{E01077DB-2DBA-4B24-9F42-0736872EA086}" presName="linear" presStyleCnt="0">
        <dgm:presLayoutVars>
          <dgm:animLvl val="lvl"/>
          <dgm:resizeHandles val="exact"/>
        </dgm:presLayoutVars>
      </dgm:prSet>
      <dgm:spPr/>
    </dgm:pt>
    <dgm:pt modelId="{49793303-7F6D-40F0-8326-295A553CF079}" type="pres">
      <dgm:prSet presAssocID="{5315BB98-F68A-44A3-B68C-3E5DD8294ED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A6F0FE5-0864-4016-8BD3-807BA547DC7B}" type="pres">
      <dgm:prSet presAssocID="{9B0E72BB-4B03-4A34-A808-5C6A48239C65}" presName="spacer" presStyleCnt="0"/>
      <dgm:spPr/>
    </dgm:pt>
    <dgm:pt modelId="{B941EE8C-C03C-40B8-8C7D-BFD84D0B3E19}" type="pres">
      <dgm:prSet presAssocID="{F2C1D47B-8D94-42C3-AF32-F68BBD92A15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BFCA57-0756-411D-9DCA-789012D4124F}" type="pres">
      <dgm:prSet presAssocID="{B4D636F7-C1FC-46FD-BD03-EB1AF78E2781}" presName="spacer" presStyleCnt="0"/>
      <dgm:spPr/>
    </dgm:pt>
    <dgm:pt modelId="{E67A645A-18D4-477C-B958-C56EB7C52BDB}" type="pres">
      <dgm:prSet presAssocID="{FADCA9C3-C44D-4279-B86B-BC2817D893A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C7966B-0308-450D-A000-975AC8F82762}" type="pres">
      <dgm:prSet presAssocID="{2E3E3AF1-676C-49E0-AA01-D2B90BB75F13}" presName="spacer" presStyleCnt="0"/>
      <dgm:spPr/>
    </dgm:pt>
    <dgm:pt modelId="{2398877A-0445-405D-93EF-E0647FDFE2A3}" type="pres">
      <dgm:prSet presAssocID="{78912DA5-5096-486D-8CCC-50B37902FC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E59D35B-A2D6-48EC-BD84-190983B5EB52}" type="pres">
      <dgm:prSet presAssocID="{48FB2C44-F3B0-4598-8BB3-A6A8D8BD6568}" presName="spacer" presStyleCnt="0"/>
      <dgm:spPr/>
    </dgm:pt>
    <dgm:pt modelId="{31B91D67-CD9B-4DAD-9168-78D7BB7829D8}" type="pres">
      <dgm:prSet presAssocID="{935D6D8D-EABB-407B-81EC-80EA62A36C0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E29D000-883A-4729-9169-8B133318C398}" type="presOf" srcId="{935D6D8D-EABB-407B-81EC-80EA62A36C0C}" destId="{31B91D67-CD9B-4DAD-9168-78D7BB7829D8}" srcOrd="0" destOrd="0" presId="urn:microsoft.com/office/officeart/2005/8/layout/vList2"/>
    <dgm:cxn modelId="{B572C808-88C2-4E0B-8A99-7C7DAECE5C08}" type="presOf" srcId="{E01077DB-2DBA-4B24-9F42-0736872EA086}" destId="{7015168D-03C9-4046-9A9A-EC60D8C560B4}" srcOrd="0" destOrd="0" presId="urn:microsoft.com/office/officeart/2005/8/layout/vList2"/>
    <dgm:cxn modelId="{B7F6D23B-F025-46C6-8264-2B4A615262E9}" type="presOf" srcId="{F2C1D47B-8D94-42C3-AF32-F68BBD92A157}" destId="{B941EE8C-C03C-40B8-8C7D-BFD84D0B3E19}" srcOrd="0" destOrd="0" presId="urn:microsoft.com/office/officeart/2005/8/layout/vList2"/>
    <dgm:cxn modelId="{E0190B5E-6F60-4D0A-8E45-0279416050A5}" srcId="{E01077DB-2DBA-4B24-9F42-0736872EA086}" destId="{935D6D8D-EABB-407B-81EC-80EA62A36C0C}" srcOrd="4" destOrd="0" parTransId="{A6152BFA-512E-4365-9A90-FAB0E93A78C6}" sibTransId="{7417D22F-4594-4A15-8DDF-6D5CD98D4285}"/>
    <dgm:cxn modelId="{553FE162-CF3A-4ED3-A2F4-100E8F018CFE}" type="presOf" srcId="{5315BB98-F68A-44A3-B68C-3E5DD8294EDA}" destId="{49793303-7F6D-40F0-8326-295A553CF079}" srcOrd="0" destOrd="0" presId="urn:microsoft.com/office/officeart/2005/8/layout/vList2"/>
    <dgm:cxn modelId="{79E9AB7D-5DD8-43DB-B0D3-BA6FC5BDE91B}" type="presOf" srcId="{78912DA5-5096-486D-8CCC-50B37902FC2F}" destId="{2398877A-0445-405D-93EF-E0647FDFE2A3}" srcOrd="0" destOrd="0" presId="urn:microsoft.com/office/officeart/2005/8/layout/vList2"/>
    <dgm:cxn modelId="{C16A3486-0FDC-4386-A2E3-A2D5B38A6386}" srcId="{E01077DB-2DBA-4B24-9F42-0736872EA086}" destId="{78912DA5-5096-486D-8CCC-50B37902FC2F}" srcOrd="3" destOrd="0" parTransId="{B1B5C941-D870-471E-B26D-6E327081A74D}" sibTransId="{48FB2C44-F3B0-4598-8BB3-A6A8D8BD6568}"/>
    <dgm:cxn modelId="{D6B674B5-F3D8-44AE-904A-B38838892DEE}" type="presOf" srcId="{FADCA9C3-C44D-4279-B86B-BC2817D893A4}" destId="{E67A645A-18D4-477C-B958-C56EB7C52BDB}" srcOrd="0" destOrd="0" presId="urn:microsoft.com/office/officeart/2005/8/layout/vList2"/>
    <dgm:cxn modelId="{DC7D4EC7-5223-4DBA-ADAC-A952BE88426E}" srcId="{E01077DB-2DBA-4B24-9F42-0736872EA086}" destId="{FADCA9C3-C44D-4279-B86B-BC2817D893A4}" srcOrd="2" destOrd="0" parTransId="{AD153AB0-8057-4FF8-B2B8-7F9A880EA5F6}" sibTransId="{2E3E3AF1-676C-49E0-AA01-D2B90BB75F13}"/>
    <dgm:cxn modelId="{223248E2-94BA-41B1-89A7-D85856340652}" srcId="{E01077DB-2DBA-4B24-9F42-0736872EA086}" destId="{F2C1D47B-8D94-42C3-AF32-F68BBD92A157}" srcOrd="1" destOrd="0" parTransId="{2D4402C3-12CA-4857-A2CD-93110C8FCDE6}" sibTransId="{B4D636F7-C1FC-46FD-BD03-EB1AF78E2781}"/>
    <dgm:cxn modelId="{25166BF5-AFE2-4C21-A812-0DFFFD4D17F4}" srcId="{E01077DB-2DBA-4B24-9F42-0736872EA086}" destId="{5315BB98-F68A-44A3-B68C-3E5DD8294EDA}" srcOrd="0" destOrd="0" parTransId="{8C017F6A-5395-4BCF-B85C-C8E0752517E7}" sibTransId="{9B0E72BB-4B03-4A34-A808-5C6A48239C65}"/>
    <dgm:cxn modelId="{A53642AE-3534-4F19-AB42-04B0E2FBF4C8}" type="presParOf" srcId="{7015168D-03C9-4046-9A9A-EC60D8C560B4}" destId="{49793303-7F6D-40F0-8326-295A553CF079}" srcOrd="0" destOrd="0" presId="urn:microsoft.com/office/officeart/2005/8/layout/vList2"/>
    <dgm:cxn modelId="{56E22F86-5A75-431B-BA5D-D0A8952A1753}" type="presParOf" srcId="{7015168D-03C9-4046-9A9A-EC60D8C560B4}" destId="{CA6F0FE5-0864-4016-8BD3-807BA547DC7B}" srcOrd="1" destOrd="0" presId="urn:microsoft.com/office/officeart/2005/8/layout/vList2"/>
    <dgm:cxn modelId="{DE603F06-C415-4328-84B4-A8EB9C648132}" type="presParOf" srcId="{7015168D-03C9-4046-9A9A-EC60D8C560B4}" destId="{B941EE8C-C03C-40B8-8C7D-BFD84D0B3E19}" srcOrd="2" destOrd="0" presId="urn:microsoft.com/office/officeart/2005/8/layout/vList2"/>
    <dgm:cxn modelId="{72CE02C7-9B1D-426A-B2C1-D7DFCADAD689}" type="presParOf" srcId="{7015168D-03C9-4046-9A9A-EC60D8C560B4}" destId="{7EBFCA57-0756-411D-9DCA-789012D4124F}" srcOrd="3" destOrd="0" presId="urn:microsoft.com/office/officeart/2005/8/layout/vList2"/>
    <dgm:cxn modelId="{6BE9FB4B-2027-4134-8CD9-D6B8EAF75853}" type="presParOf" srcId="{7015168D-03C9-4046-9A9A-EC60D8C560B4}" destId="{E67A645A-18D4-477C-B958-C56EB7C52BDB}" srcOrd="4" destOrd="0" presId="urn:microsoft.com/office/officeart/2005/8/layout/vList2"/>
    <dgm:cxn modelId="{A0D3D471-06FC-4F79-A4D8-79250F398E59}" type="presParOf" srcId="{7015168D-03C9-4046-9A9A-EC60D8C560B4}" destId="{3CC7966B-0308-450D-A000-975AC8F82762}" srcOrd="5" destOrd="0" presId="urn:microsoft.com/office/officeart/2005/8/layout/vList2"/>
    <dgm:cxn modelId="{B16C688E-CF97-48CE-B955-8A8F2A4E5B7C}" type="presParOf" srcId="{7015168D-03C9-4046-9A9A-EC60D8C560B4}" destId="{2398877A-0445-405D-93EF-E0647FDFE2A3}" srcOrd="6" destOrd="0" presId="urn:microsoft.com/office/officeart/2005/8/layout/vList2"/>
    <dgm:cxn modelId="{3B8A3FF2-7B85-42E3-AE56-B88CC62CF4DA}" type="presParOf" srcId="{7015168D-03C9-4046-9A9A-EC60D8C560B4}" destId="{5E59D35B-A2D6-48EC-BD84-190983B5EB52}" srcOrd="7" destOrd="0" presId="urn:microsoft.com/office/officeart/2005/8/layout/vList2"/>
    <dgm:cxn modelId="{0DA0FB90-960B-4DAE-89E9-2772FFD5CD24}" type="presParOf" srcId="{7015168D-03C9-4046-9A9A-EC60D8C560B4}" destId="{31B91D67-CD9B-4DAD-9168-78D7BB7829D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19F3C4-D09C-4377-8330-68F7BD9C2670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7CDD7F3-691E-410A-8A25-C4B9CF2B0C3E}">
      <dgm:prSet/>
      <dgm:spPr/>
      <dgm:t>
        <a:bodyPr/>
        <a:lstStyle/>
        <a:p>
          <a:r>
            <a:rPr lang="en-US"/>
            <a:t>MORE THAN 200,000 PEOPLE WERE EVACUATED</a:t>
          </a:r>
        </a:p>
      </dgm:t>
    </dgm:pt>
    <dgm:pt modelId="{E4D1DC16-6A75-49CD-90D8-BC026A8377EE}" type="parTrans" cxnId="{FB654947-D72F-41D7-90BC-E7C0185D1DEF}">
      <dgm:prSet/>
      <dgm:spPr/>
      <dgm:t>
        <a:bodyPr/>
        <a:lstStyle/>
        <a:p>
          <a:endParaRPr lang="en-US"/>
        </a:p>
      </dgm:t>
    </dgm:pt>
    <dgm:pt modelId="{A02CC63C-A4AF-49A0-92FD-AACE7F75B984}" type="sibTrans" cxnId="{FB654947-D72F-41D7-90BC-E7C0185D1DEF}">
      <dgm:prSet/>
      <dgm:spPr/>
      <dgm:t>
        <a:bodyPr/>
        <a:lstStyle/>
        <a:p>
          <a:endParaRPr lang="en-US"/>
        </a:p>
      </dgm:t>
    </dgm:pt>
    <dgm:pt modelId="{8A9A8A8B-BF8F-4024-BC1C-3A62967437A3}">
      <dgm:prSet/>
      <dgm:spPr/>
      <dgm:t>
        <a:bodyPr/>
        <a:lstStyle/>
        <a:p>
          <a:r>
            <a:rPr lang="en-US"/>
            <a:t>MORE THAN 18,000 HOMES AND STRUCTURES DESTROYD OR DAMAGED</a:t>
          </a:r>
        </a:p>
      </dgm:t>
    </dgm:pt>
    <dgm:pt modelId="{5851FA02-CD50-42F3-B992-938DC0275473}" type="parTrans" cxnId="{69ADE8A6-4E7D-48AE-BC9A-6197D025A9A7}">
      <dgm:prSet/>
      <dgm:spPr/>
      <dgm:t>
        <a:bodyPr/>
        <a:lstStyle/>
        <a:p>
          <a:endParaRPr lang="en-US"/>
        </a:p>
      </dgm:t>
    </dgm:pt>
    <dgm:pt modelId="{8F779D7A-2D2C-4697-AE54-6EAA6C023802}" type="sibTrans" cxnId="{69ADE8A6-4E7D-48AE-BC9A-6197D025A9A7}">
      <dgm:prSet/>
      <dgm:spPr/>
      <dgm:t>
        <a:bodyPr/>
        <a:lstStyle/>
        <a:p>
          <a:endParaRPr lang="en-US"/>
        </a:p>
      </dgm:t>
    </dgm:pt>
    <dgm:pt modelId="{9B71DFF9-8BB7-4FC3-A013-55A6EB14497D}" type="pres">
      <dgm:prSet presAssocID="{2019F3C4-D09C-4377-8330-68F7BD9C2670}" presName="diagram" presStyleCnt="0">
        <dgm:presLayoutVars>
          <dgm:dir/>
          <dgm:resizeHandles val="exact"/>
        </dgm:presLayoutVars>
      </dgm:prSet>
      <dgm:spPr/>
    </dgm:pt>
    <dgm:pt modelId="{3809BE82-1C2A-42C8-9164-D80C0E372891}" type="pres">
      <dgm:prSet presAssocID="{67CDD7F3-691E-410A-8A25-C4B9CF2B0C3E}" presName="node" presStyleLbl="node1" presStyleIdx="0" presStyleCnt="2">
        <dgm:presLayoutVars>
          <dgm:bulletEnabled val="1"/>
        </dgm:presLayoutVars>
      </dgm:prSet>
      <dgm:spPr/>
    </dgm:pt>
    <dgm:pt modelId="{328D5D34-F8DD-4138-9117-C692D0BBAA6A}" type="pres">
      <dgm:prSet presAssocID="{A02CC63C-A4AF-49A0-92FD-AACE7F75B984}" presName="sibTrans" presStyleCnt="0"/>
      <dgm:spPr/>
    </dgm:pt>
    <dgm:pt modelId="{07D79C0F-51A1-4FB6-8B50-CEA69D2737B9}" type="pres">
      <dgm:prSet presAssocID="{8A9A8A8B-BF8F-4024-BC1C-3A62967437A3}" presName="node" presStyleLbl="node1" presStyleIdx="1" presStyleCnt="2">
        <dgm:presLayoutVars>
          <dgm:bulletEnabled val="1"/>
        </dgm:presLayoutVars>
      </dgm:prSet>
      <dgm:spPr/>
    </dgm:pt>
  </dgm:ptLst>
  <dgm:cxnLst>
    <dgm:cxn modelId="{1F99AA20-1EA0-4163-9E93-26E05B10BF6F}" type="presOf" srcId="{67CDD7F3-691E-410A-8A25-C4B9CF2B0C3E}" destId="{3809BE82-1C2A-42C8-9164-D80C0E372891}" srcOrd="0" destOrd="0" presId="urn:microsoft.com/office/officeart/2005/8/layout/default"/>
    <dgm:cxn modelId="{FB654947-D72F-41D7-90BC-E7C0185D1DEF}" srcId="{2019F3C4-D09C-4377-8330-68F7BD9C2670}" destId="{67CDD7F3-691E-410A-8A25-C4B9CF2B0C3E}" srcOrd="0" destOrd="0" parTransId="{E4D1DC16-6A75-49CD-90D8-BC026A8377EE}" sibTransId="{A02CC63C-A4AF-49A0-92FD-AACE7F75B984}"/>
    <dgm:cxn modelId="{B2BAEE4B-5376-4710-80A2-A8DAA4ACD068}" type="presOf" srcId="{2019F3C4-D09C-4377-8330-68F7BD9C2670}" destId="{9B71DFF9-8BB7-4FC3-A013-55A6EB14497D}" srcOrd="0" destOrd="0" presId="urn:microsoft.com/office/officeart/2005/8/layout/default"/>
    <dgm:cxn modelId="{69ADE8A6-4E7D-48AE-BC9A-6197D025A9A7}" srcId="{2019F3C4-D09C-4377-8330-68F7BD9C2670}" destId="{8A9A8A8B-BF8F-4024-BC1C-3A62967437A3}" srcOrd="1" destOrd="0" parTransId="{5851FA02-CD50-42F3-B992-938DC0275473}" sibTransId="{8F779D7A-2D2C-4697-AE54-6EAA6C023802}"/>
    <dgm:cxn modelId="{B303BFAC-5164-4A6D-AFB3-1E922A6B4B21}" type="presOf" srcId="{8A9A8A8B-BF8F-4024-BC1C-3A62967437A3}" destId="{07D79C0F-51A1-4FB6-8B50-CEA69D2737B9}" srcOrd="0" destOrd="0" presId="urn:microsoft.com/office/officeart/2005/8/layout/default"/>
    <dgm:cxn modelId="{5211573D-25FA-4E7F-BFC0-AD3DFEA22C1A}" type="presParOf" srcId="{9B71DFF9-8BB7-4FC3-A013-55A6EB14497D}" destId="{3809BE82-1C2A-42C8-9164-D80C0E372891}" srcOrd="0" destOrd="0" presId="urn:microsoft.com/office/officeart/2005/8/layout/default"/>
    <dgm:cxn modelId="{5DADF0C5-CCAC-4DB9-AFD5-87EF3E386081}" type="presParOf" srcId="{9B71DFF9-8BB7-4FC3-A013-55A6EB14497D}" destId="{328D5D34-F8DD-4138-9117-C692D0BBAA6A}" srcOrd="1" destOrd="0" presId="urn:microsoft.com/office/officeart/2005/8/layout/default"/>
    <dgm:cxn modelId="{E57905EF-2586-44E5-99B0-679B36224FC6}" type="presParOf" srcId="{9B71DFF9-8BB7-4FC3-A013-55A6EB14497D}" destId="{07D79C0F-51A1-4FB6-8B50-CEA69D2737B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0998CC-2B91-46CE-8D61-FE014A7D89F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B06CC7-E760-4A02-97DD-E7CB11D4EA92}">
      <dgm:prSet/>
      <dgm:spPr/>
      <dgm:t>
        <a:bodyPr/>
        <a:lstStyle/>
        <a:p>
          <a:r>
            <a:rPr lang="en-US" dirty="0"/>
            <a:t>WHILE WE KNOW THAT EVERYONE EXPERIENCES THINGS IN THEIR OWN UNIQUE WAY, WE DO KNOW THAT TRAUMA HAS A SIGNIFICANT IMPACT ON US ALL.</a:t>
          </a:r>
        </a:p>
      </dgm:t>
    </dgm:pt>
    <dgm:pt modelId="{9BF15C4D-BBD3-4F66-8A13-2F33A12122EF}" type="parTrans" cxnId="{C8C27FBC-95C7-4D93-84FE-405676871576}">
      <dgm:prSet/>
      <dgm:spPr/>
      <dgm:t>
        <a:bodyPr/>
        <a:lstStyle/>
        <a:p>
          <a:endParaRPr lang="en-US"/>
        </a:p>
      </dgm:t>
    </dgm:pt>
    <dgm:pt modelId="{94557FD2-2E14-4E41-95FF-CF00250BA9CA}" type="sibTrans" cxnId="{C8C27FBC-95C7-4D93-84FE-405676871576}">
      <dgm:prSet/>
      <dgm:spPr/>
      <dgm:t>
        <a:bodyPr/>
        <a:lstStyle/>
        <a:p>
          <a:endParaRPr lang="en-US"/>
        </a:p>
      </dgm:t>
    </dgm:pt>
    <dgm:pt modelId="{99A50E68-F0E8-4840-8C0F-D5CCEA6158E4}">
      <dgm:prSet/>
      <dgm:spPr/>
      <dgm:t>
        <a:bodyPr/>
        <a:lstStyle/>
        <a:p>
          <a:r>
            <a:rPr lang="en-US" dirty="0"/>
            <a:t>OUR PURPOSE TODAY, IS TO HAVE AN OPEN DISCUSSION AND PROVIDE INFORMATION AND RESOURCES TO ASSIST IN THE HEALING AND RECOVERY PROCESS IN THE AFTERMATH OF SUCH A SIGNIFICANT SERIES OF EVENTS.  </a:t>
          </a:r>
        </a:p>
      </dgm:t>
    </dgm:pt>
    <dgm:pt modelId="{5DDF070C-B2BD-452F-ACE1-1C4F65F2B845}" type="parTrans" cxnId="{87B2B09C-2AA0-4C37-833A-683FBA0BA15E}">
      <dgm:prSet/>
      <dgm:spPr/>
      <dgm:t>
        <a:bodyPr/>
        <a:lstStyle/>
        <a:p>
          <a:endParaRPr lang="en-US"/>
        </a:p>
      </dgm:t>
    </dgm:pt>
    <dgm:pt modelId="{5042014F-457C-4634-B495-95C96B9CB426}" type="sibTrans" cxnId="{87B2B09C-2AA0-4C37-833A-683FBA0BA15E}">
      <dgm:prSet/>
      <dgm:spPr/>
      <dgm:t>
        <a:bodyPr/>
        <a:lstStyle/>
        <a:p>
          <a:endParaRPr lang="en-US"/>
        </a:p>
      </dgm:t>
    </dgm:pt>
    <dgm:pt modelId="{A816A221-7406-4175-8596-52BFAB1F00B8}" type="pres">
      <dgm:prSet presAssocID="{DB0998CC-2B91-46CE-8D61-FE014A7D89F6}" presName="linear" presStyleCnt="0">
        <dgm:presLayoutVars>
          <dgm:animLvl val="lvl"/>
          <dgm:resizeHandles val="exact"/>
        </dgm:presLayoutVars>
      </dgm:prSet>
      <dgm:spPr/>
    </dgm:pt>
    <dgm:pt modelId="{31ECAF86-30B1-4CF3-B99A-918A9BB2B3E9}" type="pres">
      <dgm:prSet presAssocID="{27B06CC7-E760-4A02-97DD-E7CB11D4EA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9A99E7-B7AC-42C6-92E7-ACBB70DEA64E}" type="pres">
      <dgm:prSet presAssocID="{94557FD2-2E14-4E41-95FF-CF00250BA9CA}" presName="spacer" presStyleCnt="0"/>
      <dgm:spPr/>
    </dgm:pt>
    <dgm:pt modelId="{7D72CAAD-3664-49ED-A3C2-0C26DF307B6F}" type="pres">
      <dgm:prSet presAssocID="{99A50E68-F0E8-4840-8C0F-D5CCEA6158E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A77D82-67E7-48BD-952E-D1CD74099E9E}" type="presOf" srcId="{DB0998CC-2B91-46CE-8D61-FE014A7D89F6}" destId="{A816A221-7406-4175-8596-52BFAB1F00B8}" srcOrd="0" destOrd="0" presId="urn:microsoft.com/office/officeart/2005/8/layout/vList2"/>
    <dgm:cxn modelId="{E421FE98-68F0-45C8-BA8B-2989FD8B72F1}" type="presOf" srcId="{99A50E68-F0E8-4840-8C0F-D5CCEA6158E4}" destId="{7D72CAAD-3664-49ED-A3C2-0C26DF307B6F}" srcOrd="0" destOrd="0" presId="urn:microsoft.com/office/officeart/2005/8/layout/vList2"/>
    <dgm:cxn modelId="{87B2B09C-2AA0-4C37-833A-683FBA0BA15E}" srcId="{DB0998CC-2B91-46CE-8D61-FE014A7D89F6}" destId="{99A50E68-F0E8-4840-8C0F-D5CCEA6158E4}" srcOrd="1" destOrd="0" parTransId="{5DDF070C-B2BD-452F-ACE1-1C4F65F2B845}" sibTransId="{5042014F-457C-4634-B495-95C96B9CB426}"/>
    <dgm:cxn modelId="{C8C27FBC-95C7-4D93-84FE-405676871576}" srcId="{DB0998CC-2B91-46CE-8D61-FE014A7D89F6}" destId="{27B06CC7-E760-4A02-97DD-E7CB11D4EA92}" srcOrd="0" destOrd="0" parTransId="{9BF15C4D-BBD3-4F66-8A13-2F33A12122EF}" sibTransId="{94557FD2-2E14-4E41-95FF-CF00250BA9CA}"/>
    <dgm:cxn modelId="{7318EDEE-144B-4351-A589-68F7622AB628}" type="presOf" srcId="{27B06CC7-E760-4A02-97DD-E7CB11D4EA92}" destId="{31ECAF86-30B1-4CF3-B99A-918A9BB2B3E9}" srcOrd="0" destOrd="0" presId="urn:microsoft.com/office/officeart/2005/8/layout/vList2"/>
    <dgm:cxn modelId="{374C30A7-54C0-4137-A399-B337C287ABAB}" type="presParOf" srcId="{A816A221-7406-4175-8596-52BFAB1F00B8}" destId="{31ECAF86-30B1-4CF3-B99A-918A9BB2B3E9}" srcOrd="0" destOrd="0" presId="urn:microsoft.com/office/officeart/2005/8/layout/vList2"/>
    <dgm:cxn modelId="{D79B715A-7000-4EFB-B57E-CCB099469ACC}" type="presParOf" srcId="{A816A221-7406-4175-8596-52BFAB1F00B8}" destId="{5F9A99E7-B7AC-42C6-92E7-ACBB70DEA64E}" srcOrd="1" destOrd="0" presId="urn:microsoft.com/office/officeart/2005/8/layout/vList2"/>
    <dgm:cxn modelId="{95C229D3-CAF3-490D-A5FB-994EA5CBA609}" type="presParOf" srcId="{A816A221-7406-4175-8596-52BFAB1F00B8}" destId="{7D72CAAD-3664-49ED-A3C2-0C26DF307B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F4F100-5924-400D-BCF9-CEB2361BCD2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E7D791E-A4BE-45B6-8E3E-54332EC7D9B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 PERSONALITY CHARACTERISTIC AND A SKILL</a:t>
          </a:r>
        </a:p>
      </dgm:t>
    </dgm:pt>
    <dgm:pt modelId="{08482CB2-DEFA-4B96-A3F0-5C721EDDD41D}" type="parTrans" cxnId="{640953D7-E1B6-42FB-A97D-599F08396FF3}">
      <dgm:prSet/>
      <dgm:spPr/>
      <dgm:t>
        <a:bodyPr/>
        <a:lstStyle/>
        <a:p>
          <a:endParaRPr lang="en-US"/>
        </a:p>
      </dgm:t>
    </dgm:pt>
    <dgm:pt modelId="{78E43819-2410-440E-8A44-1815F94ADBD6}" type="sibTrans" cxnId="{640953D7-E1B6-42FB-A97D-599F08396FF3}">
      <dgm:prSet/>
      <dgm:spPr/>
      <dgm:t>
        <a:bodyPr/>
        <a:lstStyle/>
        <a:p>
          <a:endParaRPr lang="en-US"/>
        </a:p>
      </dgm:t>
    </dgm:pt>
    <dgm:pt modelId="{1497E18C-0B5D-4B24-A69C-2B500CB33F8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ABILITY TO BOUNCE BACK</a:t>
          </a:r>
        </a:p>
      </dgm:t>
    </dgm:pt>
    <dgm:pt modelId="{79E15E62-9CF5-436D-AC70-A1BF9BA2CB70}" type="parTrans" cxnId="{94B352A1-8B1B-4FD3-B32F-3F0A09E041E1}">
      <dgm:prSet/>
      <dgm:spPr/>
      <dgm:t>
        <a:bodyPr/>
        <a:lstStyle/>
        <a:p>
          <a:endParaRPr lang="en-US"/>
        </a:p>
      </dgm:t>
    </dgm:pt>
    <dgm:pt modelId="{1C7286DA-62FE-45A9-9E45-8105291EFB7F}" type="sibTrans" cxnId="{94B352A1-8B1B-4FD3-B32F-3F0A09E041E1}">
      <dgm:prSet/>
      <dgm:spPr/>
      <dgm:t>
        <a:bodyPr/>
        <a:lstStyle/>
        <a:p>
          <a:endParaRPr lang="en-US"/>
        </a:p>
      </dgm:t>
    </dgm:pt>
    <dgm:pt modelId="{B4F73A78-63EF-43FB-A35C-BDF69A3650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CAN BE PRACTICED AND LEARNED</a:t>
          </a:r>
        </a:p>
      </dgm:t>
    </dgm:pt>
    <dgm:pt modelId="{1D2EAE2E-3432-4D75-AB0D-222A6E5A576C}" type="parTrans" cxnId="{AF39BD01-3E9D-4F62-99E2-79EF13602CDF}">
      <dgm:prSet/>
      <dgm:spPr/>
      <dgm:t>
        <a:bodyPr/>
        <a:lstStyle/>
        <a:p>
          <a:endParaRPr lang="en-US"/>
        </a:p>
      </dgm:t>
    </dgm:pt>
    <dgm:pt modelId="{4B229558-E449-478F-804B-8412933B6DA8}" type="sibTrans" cxnId="{AF39BD01-3E9D-4F62-99E2-79EF13602CDF}">
      <dgm:prSet/>
      <dgm:spPr/>
      <dgm:t>
        <a:bodyPr/>
        <a:lstStyle/>
        <a:p>
          <a:endParaRPr lang="en-US"/>
        </a:p>
      </dgm:t>
    </dgm:pt>
    <dgm:pt modelId="{C586D815-C672-4B5F-BA15-EDFC3C750A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MINDFULNESS</a:t>
          </a:r>
        </a:p>
      </dgm:t>
    </dgm:pt>
    <dgm:pt modelId="{23D1C167-429A-4BC0-BD6C-970ED785B000}" type="parTrans" cxnId="{4A841690-4101-4A9F-91BD-55B347A43C27}">
      <dgm:prSet/>
      <dgm:spPr/>
      <dgm:t>
        <a:bodyPr/>
        <a:lstStyle/>
        <a:p>
          <a:endParaRPr lang="en-US"/>
        </a:p>
      </dgm:t>
    </dgm:pt>
    <dgm:pt modelId="{D1C03D51-7E8A-4A4A-B49A-49D405C460A6}" type="sibTrans" cxnId="{4A841690-4101-4A9F-91BD-55B347A43C27}">
      <dgm:prSet/>
      <dgm:spPr/>
      <dgm:t>
        <a:bodyPr/>
        <a:lstStyle/>
        <a:p>
          <a:endParaRPr lang="en-US"/>
        </a:p>
      </dgm:t>
    </dgm:pt>
    <dgm:pt modelId="{71ACEE0F-C4A4-4457-AA1C-6EDB71BD73F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BREATHE</a:t>
          </a:r>
        </a:p>
      </dgm:t>
    </dgm:pt>
    <dgm:pt modelId="{B8CA3719-1B46-43B3-AB5D-2C24B639211E}" type="parTrans" cxnId="{4C92B551-6497-4BBA-8279-A8DD94D88270}">
      <dgm:prSet/>
      <dgm:spPr/>
      <dgm:t>
        <a:bodyPr/>
        <a:lstStyle/>
        <a:p>
          <a:endParaRPr lang="en-US"/>
        </a:p>
      </dgm:t>
    </dgm:pt>
    <dgm:pt modelId="{E6920E89-C019-4B8C-97DC-4B7811463F85}" type="sibTrans" cxnId="{4C92B551-6497-4BBA-8279-A8DD94D88270}">
      <dgm:prSet/>
      <dgm:spPr/>
      <dgm:t>
        <a:bodyPr/>
        <a:lstStyle/>
        <a:p>
          <a:endParaRPr lang="en-US"/>
        </a:p>
      </dgm:t>
    </dgm:pt>
    <dgm:pt modelId="{43EA80A0-31E5-4C00-95D3-D75C012AD7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EXERCISE</a:t>
          </a:r>
        </a:p>
      </dgm:t>
    </dgm:pt>
    <dgm:pt modelId="{C2035804-D6E3-48CF-B1EE-BC2EB1E23462}" type="parTrans" cxnId="{3D800BF2-3999-4219-A044-CCB244418D5D}">
      <dgm:prSet/>
      <dgm:spPr/>
      <dgm:t>
        <a:bodyPr/>
        <a:lstStyle/>
        <a:p>
          <a:endParaRPr lang="en-US"/>
        </a:p>
      </dgm:t>
    </dgm:pt>
    <dgm:pt modelId="{9AA3282E-131F-4FA4-87D1-576844958B69}" type="sibTrans" cxnId="{3D800BF2-3999-4219-A044-CCB244418D5D}">
      <dgm:prSet/>
      <dgm:spPr/>
      <dgm:t>
        <a:bodyPr/>
        <a:lstStyle/>
        <a:p>
          <a:endParaRPr lang="en-US"/>
        </a:p>
      </dgm:t>
    </dgm:pt>
    <dgm:pt modelId="{57072E4A-4AF2-4137-9C90-7C312A29C7B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NUTRITION</a:t>
          </a:r>
        </a:p>
      </dgm:t>
    </dgm:pt>
    <dgm:pt modelId="{AEE4D554-7CF4-4F38-BDEE-716DE1824F19}" type="parTrans" cxnId="{3D306EE7-56E1-4B6F-B95E-635B194154E7}">
      <dgm:prSet/>
      <dgm:spPr/>
      <dgm:t>
        <a:bodyPr/>
        <a:lstStyle/>
        <a:p>
          <a:endParaRPr lang="en-US"/>
        </a:p>
      </dgm:t>
    </dgm:pt>
    <dgm:pt modelId="{981C8CC3-24AB-4A20-9803-76458C8448B8}" type="sibTrans" cxnId="{3D306EE7-56E1-4B6F-B95E-635B194154E7}">
      <dgm:prSet/>
      <dgm:spPr/>
      <dgm:t>
        <a:bodyPr/>
        <a:lstStyle/>
        <a:p>
          <a:endParaRPr lang="en-US"/>
        </a:p>
      </dgm:t>
    </dgm:pt>
    <dgm:pt modelId="{2BCC40DE-4FD5-402C-827C-704539D18F0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SLEEP</a:t>
          </a:r>
        </a:p>
      </dgm:t>
    </dgm:pt>
    <dgm:pt modelId="{AC4D5E74-0BDE-4B5F-893C-46D53CCC4DF1}" type="parTrans" cxnId="{05C4B409-A5ED-4F6B-BD80-810054C2D98B}">
      <dgm:prSet/>
      <dgm:spPr/>
      <dgm:t>
        <a:bodyPr/>
        <a:lstStyle/>
        <a:p>
          <a:endParaRPr lang="en-US"/>
        </a:p>
      </dgm:t>
    </dgm:pt>
    <dgm:pt modelId="{2443F038-52F0-4734-8136-FB5FF54F85A1}" type="sibTrans" cxnId="{05C4B409-A5ED-4F6B-BD80-810054C2D98B}">
      <dgm:prSet/>
      <dgm:spPr/>
      <dgm:t>
        <a:bodyPr/>
        <a:lstStyle/>
        <a:p>
          <a:endParaRPr lang="en-US"/>
        </a:p>
      </dgm:t>
    </dgm:pt>
    <dgm:pt modelId="{9CC831CB-0B28-4F0A-9C68-F70A24D4A876}" type="pres">
      <dgm:prSet presAssocID="{08F4F100-5924-400D-BCF9-CEB2361BCD2F}" presName="root" presStyleCnt="0">
        <dgm:presLayoutVars>
          <dgm:dir/>
          <dgm:resizeHandles val="exact"/>
        </dgm:presLayoutVars>
      </dgm:prSet>
      <dgm:spPr/>
    </dgm:pt>
    <dgm:pt modelId="{D0E15687-6A30-49B5-A43A-CB443ED33A90}" type="pres">
      <dgm:prSet presAssocID="{8E7D791E-A4BE-45B6-8E3E-54332EC7D9B5}" presName="compNode" presStyleCnt="0"/>
      <dgm:spPr/>
    </dgm:pt>
    <dgm:pt modelId="{E101EE5F-3C2B-4E40-9229-220C673FFEB0}" type="pres">
      <dgm:prSet presAssocID="{8E7D791E-A4BE-45B6-8E3E-54332EC7D9B5}" presName="iconBgRect" presStyleLbl="bgShp" presStyleIdx="0" presStyleCnt="8"/>
      <dgm:spPr/>
    </dgm:pt>
    <dgm:pt modelId="{A0143C60-F477-428D-B5B8-70858E421632}" type="pres">
      <dgm:prSet presAssocID="{8E7D791E-A4BE-45B6-8E3E-54332EC7D9B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7205912-4752-44EB-B70C-737053ABBE1E}" type="pres">
      <dgm:prSet presAssocID="{8E7D791E-A4BE-45B6-8E3E-54332EC7D9B5}" presName="spaceRect" presStyleCnt="0"/>
      <dgm:spPr/>
    </dgm:pt>
    <dgm:pt modelId="{9431936C-CF3A-416E-8735-AFAD6AC45292}" type="pres">
      <dgm:prSet presAssocID="{8E7D791E-A4BE-45B6-8E3E-54332EC7D9B5}" presName="textRect" presStyleLbl="revTx" presStyleIdx="0" presStyleCnt="8">
        <dgm:presLayoutVars>
          <dgm:chMax val="1"/>
          <dgm:chPref val="1"/>
        </dgm:presLayoutVars>
      </dgm:prSet>
      <dgm:spPr/>
    </dgm:pt>
    <dgm:pt modelId="{AFC64F2F-0EE8-4458-97E2-2C6557E10C2B}" type="pres">
      <dgm:prSet presAssocID="{78E43819-2410-440E-8A44-1815F94ADBD6}" presName="sibTrans" presStyleCnt="0"/>
      <dgm:spPr/>
    </dgm:pt>
    <dgm:pt modelId="{EA5E109D-2BC4-48AB-9273-9A5992E41350}" type="pres">
      <dgm:prSet presAssocID="{1497E18C-0B5D-4B24-A69C-2B500CB33F8A}" presName="compNode" presStyleCnt="0"/>
      <dgm:spPr/>
    </dgm:pt>
    <dgm:pt modelId="{E0851DEC-89D1-4FDD-A3A9-07D7FFFCBFF0}" type="pres">
      <dgm:prSet presAssocID="{1497E18C-0B5D-4B24-A69C-2B500CB33F8A}" presName="iconBgRect" presStyleLbl="bgShp" presStyleIdx="1" presStyleCnt="8"/>
      <dgm:spPr/>
    </dgm:pt>
    <dgm:pt modelId="{201B79B0-8122-4DD5-9BF1-65D749B0579B}" type="pres">
      <dgm:prSet presAssocID="{1497E18C-0B5D-4B24-A69C-2B500CB33F8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74139A4-CA92-48A3-993C-AB55C09AB3D4}" type="pres">
      <dgm:prSet presAssocID="{1497E18C-0B5D-4B24-A69C-2B500CB33F8A}" presName="spaceRect" presStyleCnt="0"/>
      <dgm:spPr/>
    </dgm:pt>
    <dgm:pt modelId="{019CF442-A7AB-473E-8735-AC517F2BC2B8}" type="pres">
      <dgm:prSet presAssocID="{1497E18C-0B5D-4B24-A69C-2B500CB33F8A}" presName="textRect" presStyleLbl="revTx" presStyleIdx="1" presStyleCnt="8">
        <dgm:presLayoutVars>
          <dgm:chMax val="1"/>
          <dgm:chPref val="1"/>
        </dgm:presLayoutVars>
      </dgm:prSet>
      <dgm:spPr/>
    </dgm:pt>
    <dgm:pt modelId="{C339FF2C-7A51-442A-9BEB-205B2A1D0F86}" type="pres">
      <dgm:prSet presAssocID="{1C7286DA-62FE-45A9-9E45-8105291EFB7F}" presName="sibTrans" presStyleCnt="0"/>
      <dgm:spPr/>
    </dgm:pt>
    <dgm:pt modelId="{5C740F83-7079-42CF-929A-BA5B0EAF5ADE}" type="pres">
      <dgm:prSet presAssocID="{B4F73A78-63EF-43FB-A35C-BDF69A36507C}" presName="compNode" presStyleCnt="0"/>
      <dgm:spPr/>
    </dgm:pt>
    <dgm:pt modelId="{5EBAD952-1526-4531-BD15-5355EAC99307}" type="pres">
      <dgm:prSet presAssocID="{B4F73A78-63EF-43FB-A35C-BDF69A36507C}" presName="iconBgRect" presStyleLbl="bgShp" presStyleIdx="2" presStyleCnt="8"/>
      <dgm:spPr/>
    </dgm:pt>
    <dgm:pt modelId="{7AC1DC7D-B16F-4144-A71B-AB31AA5226CF}" type="pres">
      <dgm:prSet presAssocID="{B4F73A78-63EF-43FB-A35C-BDF69A36507C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A3E5327-17FA-4FA9-9064-D1AE03D9B047}" type="pres">
      <dgm:prSet presAssocID="{B4F73A78-63EF-43FB-A35C-BDF69A36507C}" presName="spaceRect" presStyleCnt="0"/>
      <dgm:spPr/>
    </dgm:pt>
    <dgm:pt modelId="{3B25AAE6-35CA-4134-967F-E737CF5EE270}" type="pres">
      <dgm:prSet presAssocID="{B4F73A78-63EF-43FB-A35C-BDF69A36507C}" presName="textRect" presStyleLbl="revTx" presStyleIdx="2" presStyleCnt="8">
        <dgm:presLayoutVars>
          <dgm:chMax val="1"/>
          <dgm:chPref val="1"/>
        </dgm:presLayoutVars>
      </dgm:prSet>
      <dgm:spPr/>
    </dgm:pt>
    <dgm:pt modelId="{36EA0893-AAE5-4D97-B708-37170FABD64A}" type="pres">
      <dgm:prSet presAssocID="{4B229558-E449-478F-804B-8412933B6DA8}" presName="sibTrans" presStyleCnt="0"/>
      <dgm:spPr/>
    </dgm:pt>
    <dgm:pt modelId="{248BAD43-13A2-4286-9DC1-53534BAAD7B3}" type="pres">
      <dgm:prSet presAssocID="{C586D815-C672-4B5F-BA15-EDFC3C750AF5}" presName="compNode" presStyleCnt="0"/>
      <dgm:spPr/>
    </dgm:pt>
    <dgm:pt modelId="{F555FDB1-2B87-441E-8661-4A0FF109D777}" type="pres">
      <dgm:prSet presAssocID="{C586D815-C672-4B5F-BA15-EDFC3C750AF5}" presName="iconBgRect" presStyleLbl="bgShp" presStyleIdx="3" presStyleCnt="8"/>
      <dgm:spPr/>
    </dgm:pt>
    <dgm:pt modelId="{E86BB3BA-B631-4591-9DEC-F6D8BDB4E968}" type="pres">
      <dgm:prSet presAssocID="{C586D815-C672-4B5F-BA15-EDFC3C750AF5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C4D0C9D-632C-4745-9188-F7DFF1DFB47C}" type="pres">
      <dgm:prSet presAssocID="{C586D815-C672-4B5F-BA15-EDFC3C750AF5}" presName="spaceRect" presStyleCnt="0"/>
      <dgm:spPr/>
    </dgm:pt>
    <dgm:pt modelId="{EF5421E3-5A94-40E6-8BD2-6EE948AFF401}" type="pres">
      <dgm:prSet presAssocID="{C586D815-C672-4B5F-BA15-EDFC3C750AF5}" presName="textRect" presStyleLbl="revTx" presStyleIdx="3" presStyleCnt="8">
        <dgm:presLayoutVars>
          <dgm:chMax val="1"/>
          <dgm:chPref val="1"/>
        </dgm:presLayoutVars>
      </dgm:prSet>
      <dgm:spPr/>
    </dgm:pt>
    <dgm:pt modelId="{3F1BEBF0-4352-410E-BD25-3EF16B3B088B}" type="pres">
      <dgm:prSet presAssocID="{D1C03D51-7E8A-4A4A-B49A-49D405C460A6}" presName="sibTrans" presStyleCnt="0"/>
      <dgm:spPr/>
    </dgm:pt>
    <dgm:pt modelId="{70CABC3E-68AC-4588-8962-D3E2993C918E}" type="pres">
      <dgm:prSet presAssocID="{71ACEE0F-C4A4-4457-AA1C-6EDB71BD73FD}" presName="compNode" presStyleCnt="0"/>
      <dgm:spPr/>
    </dgm:pt>
    <dgm:pt modelId="{2D981C71-63D1-4956-B226-881C97489980}" type="pres">
      <dgm:prSet presAssocID="{71ACEE0F-C4A4-4457-AA1C-6EDB71BD73FD}" presName="iconBgRect" presStyleLbl="bgShp" presStyleIdx="4" presStyleCnt="8"/>
      <dgm:spPr/>
    </dgm:pt>
    <dgm:pt modelId="{48FB0473-DC22-4602-B37D-18AE2CBB93A9}" type="pres">
      <dgm:prSet presAssocID="{71ACEE0F-C4A4-4457-AA1C-6EDB71BD73F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DE32BFC0-C729-4500-A761-40CDFCFA4FF3}" type="pres">
      <dgm:prSet presAssocID="{71ACEE0F-C4A4-4457-AA1C-6EDB71BD73FD}" presName="spaceRect" presStyleCnt="0"/>
      <dgm:spPr/>
    </dgm:pt>
    <dgm:pt modelId="{6F20E25D-4D17-4A45-9B41-5C930D74139F}" type="pres">
      <dgm:prSet presAssocID="{71ACEE0F-C4A4-4457-AA1C-6EDB71BD73FD}" presName="textRect" presStyleLbl="revTx" presStyleIdx="4" presStyleCnt="8">
        <dgm:presLayoutVars>
          <dgm:chMax val="1"/>
          <dgm:chPref val="1"/>
        </dgm:presLayoutVars>
      </dgm:prSet>
      <dgm:spPr/>
    </dgm:pt>
    <dgm:pt modelId="{DDAC2407-33E0-45D3-B5EE-3F85752CBDCA}" type="pres">
      <dgm:prSet presAssocID="{E6920E89-C019-4B8C-97DC-4B7811463F85}" presName="sibTrans" presStyleCnt="0"/>
      <dgm:spPr/>
    </dgm:pt>
    <dgm:pt modelId="{B02FCF43-2345-4DD2-95BE-77571C86914D}" type="pres">
      <dgm:prSet presAssocID="{43EA80A0-31E5-4C00-95D3-D75C012AD712}" presName="compNode" presStyleCnt="0"/>
      <dgm:spPr/>
    </dgm:pt>
    <dgm:pt modelId="{B1468B6C-31AB-437D-9B62-31A49A0922E4}" type="pres">
      <dgm:prSet presAssocID="{43EA80A0-31E5-4C00-95D3-D75C012AD712}" presName="iconBgRect" presStyleLbl="bgShp" presStyleIdx="5" presStyleCnt="8"/>
      <dgm:spPr/>
    </dgm:pt>
    <dgm:pt modelId="{A5D29598-9D3F-4898-910A-39227E107AD6}" type="pres">
      <dgm:prSet presAssocID="{43EA80A0-31E5-4C00-95D3-D75C012AD712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ymnast - Rings"/>
        </a:ext>
      </dgm:extLst>
    </dgm:pt>
    <dgm:pt modelId="{2463916F-CF97-4590-95C2-671A2A6E85CF}" type="pres">
      <dgm:prSet presAssocID="{43EA80A0-31E5-4C00-95D3-D75C012AD712}" presName="spaceRect" presStyleCnt="0"/>
      <dgm:spPr/>
    </dgm:pt>
    <dgm:pt modelId="{7C2F5457-57B9-4ACB-B4B6-AB6F05FAAED5}" type="pres">
      <dgm:prSet presAssocID="{43EA80A0-31E5-4C00-95D3-D75C012AD712}" presName="textRect" presStyleLbl="revTx" presStyleIdx="5" presStyleCnt="8">
        <dgm:presLayoutVars>
          <dgm:chMax val="1"/>
          <dgm:chPref val="1"/>
        </dgm:presLayoutVars>
      </dgm:prSet>
      <dgm:spPr/>
    </dgm:pt>
    <dgm:pt modelId="{A387F665-4F2F-48AB-819E-5798C52A3099}" type="pres">
      <dgm:prSet presAssocID="{9AA3282E-131F-4FA4-87D1-576844958B69}" presName="sibTrans" presStyleCnt="0"/>
      <dgm:spPr/>
    </dgm:pt>
    <dgm:pt modelId="{967485A1-E8FA-495E-A4B0-9CE798041798}" type="pres">
      <dgm:prSet presAssocID="{57072E4A-4AF2-4137-9C90-7C312A29C7B7}" presName="compNode" presStyleCnt="0"/>
      <dgm:spPr/>
    </dgm:pt>
    <dgm:pt modelId="{24747C08-E090-4774-8CCB-52EAB9DA9250}" type="pres">
      <dgm:prSet presAssocID="{57072E4A-4AF2-4137-9C90-7C312A29C7B7}" presName="iconBgRect" presStyleLbl="bgShp" presStyleIdx="6" presStyleCnt="8"/>
      <dgm:spPr/>
    </dgm:pt>
    <dgm:pt modelId="{BCF5F072-AA67-42A5-AE84-4C3BE85B11C6}" type="pres">
      <dgm:prSet presAssocID="{57072E4A-4AF2-4137-9C90-7C312A29C7B7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C03AD1A-DEDD-43C2-AEB3-1BC6F14CFC11}" type="pres">
      <dgm:prSet presAssocID="{57072E4A-4AF2-4137-9C90-7C312A29C7B7}" presName="spaceRect" presStyleCnt="0"/>
      <dgm:spPr/>
    </dgm:pt>
    <dgm:pt modelId="{9977B2FC-F6AC-4E4B-9600-67E1DDF8568B}" type="pres">
      <dgm:prSet presAssocID="{57072E4A-4AF2-4137-9C90-7C312A29C7B7}" presName="textRect" presStyleLbl="revTx" presStyleIdx="6" presStyleCnt="8">
        <dgm:presLayoutVars>
          <dgm:chMax val="1"/>
          <dgm:chPref val="1"/>
        </dgm:presLayoutVars>
      </dgm:prSet>
      <dgm:spPr/>
    </dgm:pt>
    <dgm:pt modelId="{2DECC428-1E8C-47F8-A2C8-1886EC1A3548}" type="pres">
      <dgm:prSet presAssocID="{981C8CC3-24AB-4A20-9803-76458C8448B8}" presName="sibTrans" presStyleCnt="0"/>
      <dgm:spPr/>
    </dgm:pt>
    <dgm:pt modelId="{962207C9-1930-4F94-9C9B-2622E6FBD6AA}" type="pres">
      <dgm:prSet presAssocID="{2BCC40DE-4FD5-402C-827C-704539D18F0F}" presName="compNode" presStyleCnt="0"/>
      <dgm:spPr/>
    </dgm:pt>
    <dgm:pt modelId="{79CA95BE-5D14-4D1F-BA20-ECAD4BFB68DA}" type="pres">
      <dgm:prSet presAssocID="{2BCC40DE-4FD5-402C-827C-704539D18F0F}" presName="iconBgRect" presStyleLbl="bgShp" presStyleIdx="7" presStyleCnt="8"/>
      <dgm:spPr/>
    </dgm:pt>
    <dgm:pt modelId="{26BAF513-718B-463B-A42F-AF8505C1D52C}" type="pres">
      <dgm:prSet presAssocID="{2BCC40DE-4FD5-402C-827C-704539D18F0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08C95559-4419-4658-8E64-024FC247B6E2}" type="pres">
      <dgm:prSet presAssocID="{2BCC40DE-4FD5-402C-827C-704539D18F0F}" presName="spaceRect" presStyleCnt="0"/>
      <dgm:spPr/>
    </dgm:pt>
    <dgm:pt modelId="{F08A216D-5BA2-45C8-A994-0ACCD8F9FCC3}" type="pres">
      <dgm:prSet presAssocID="{2BCC40DE-4FD5-402C-827C-704539D18F0F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AF39BD01-3E9D-4F62-99E2-79EF13602CDF}" srcId="{08F4F100-5924-400D-BCF9-CEB2361BCD2F}" destId="{B4F73A78-63EF-43FB-A35C-BDF69A36507C}" srcOrd="2" destOrd="0" parTransId="{1D2EAE2E-3432-4D75-AB0D-222A6E5A576C}" sibTransId="{4B229558-E449-478F-804B-8412933B6DA8}"/>
    <dgm:cxn modelId="{41D7BB02-F8D5-4E5A-A4BD-808021946B35}" type="presOf" srcId="{71ACEE0F-C4A4-4457-AA1C-6EDB71BD73FD}" destId="{6F20E25D-4D17-4A45-9B41-5C930D74139F}" srcOrd="0" destOrd="0" presId="urn:microsoft.com/office/officeart/2018/5/layout/IconCircleLabelList"/>
    <dgm:cxn modelId="{EBC4C608-6AB5-45F4-9F97-FF203F3F5CAC}" type="presOf" srcId="{43EA80A0-31E5-4C00-95D3-D75C012AD712}" destId="{7C2F5457-57B9-4ACB-B4B6-AB6F05FAAED5}" srcOrd="0" destOrd="0" presId="urn:microsoft.com/office/officeart/2018/5/layout/IconCircleLabelList"/>
    <dgm:cxn modelId="{05C4B409-A5ED-4F6B-BD80-810054C2D98B}" srcId="{08F4F100-5924-400D-BCF9-CEB2361BCD2F}" destId="{2BCC40DE-4FD5-402C-827C-704539D18F0F}" srcOrd="7" destOrd="0" parTransId="{AC4D5E74-0BDE-4B5F-893C-46D53CCC4DF1}" sibTransId="{2443F038-52F0-4734-8136-FB5FF54F85A1}"/>
    <dgm:cxn modelId="{DB31D445-2A49-4258-BE48-8FC217F2F18D}" type="presOf" srcId="{1497E18C-0B5D-4B24-A69C-2B500CB33F8A}" destId="{019CF442-A7AB-473E-8735-AC517F2BC2B8}" srcOrd="0" destOrd="0" presId="urn:microsoft.com/office/officeart/2018/5/layout/IconCircleLabelList"/>
    <dgm:cxn modelId="{4C92B551-6497-4BBA-8279-A8DD94D88270}" srcId="{08F4F100-5924-400D-BCF9-CEB2361BCD2F}" destId="{71ACEE0F-C4A4-4457-AA1C-6EDB71BD73FD}" srcOrd="4" destOrd="0" parTransId="{B8CA3719-1B46-43B3-AB5D-2C24B639211E}" sibTransId="{E6920E89-C019-4B8C-97DC-4B7811463F85}"/>
    <dgm:cxn modelId="{BAEECD78-D5B3-45FB-BE11-F86A06BCBD51}" type="presOf" srcId="{B4F73A78-63EF-43FB-A35C-BDF69A36507C}" destId="{3B25AAE6-35CA-4134-967F-E737CF5EE270}" srcOrd="0" destOrd="0" presId="urn:microsoft.com/office/officeart/2018/5/layout/IconCircleLabelList"/>
    <dgm:cxn modelId="{9D7BCA8F-D29B-4B96-A139-4743FF140145}" type="presOf" srcId="{2BCC40DE-4FD5-402C-827C-704539D18F0F}" destId="{F08A216D-5BA2-45C8-A994-0ACCD8F9FCC3}" srcOrd="0" destOrd="0" presId="urn:microsoft.com/office/officeart/2018/5/layout/IconCircleLabelList"/>
    <dgm:cxn modelId="{4A841690-4101-4A9F-91BD-55B347A43C27}" srcId="{08F4F100-5924-400D-BCF9-CEB2361BCD2F}" destId="{C586D815-C672-4B5F-BA15-EDFC3C750AF5}" srcOrd="3" destOrd="0" parTransId="{23D1C167-429A-4BC0-BD6C-970ED785B000}" sibTransId="{D1C03D51-7E8A-4A4A-B49A-49D405C460A6}"/>
    <dgm:cxn modelId="{C13FA698-BEE8-421A-A57B-AB884FFFDE5C}" type="presOf" srcId="{8E7D791E-A4BE-45B6-8E3E-54332EC7D9B5}" destId="{9431936C-CF3A-416E-8735-AFAD6AC45292}" srcOrd="0" destOrd="0" presId="urn:microsoft.com/office/officeart/2018/5/layout/IconCircleLabelList"/>
    <dgm:cxn modelId="{94B352A1-8B1B-4FD3-B32F-3F0A09E041E1}" srcId="{08F4F100-5924-400D-BCF9-CEB2361BCD2F}" destId="{1497E18C-0B5D-4B24-A69C-2B500CB33F8A}" srcOrd="1" destOrd="0" parTransId="{79E15E62-9CF5-436D-AC70-A1BF9BA2CB70}" sibTransId="{1C7286DA-62FE-45A9-9E45-8105291EFB7F}"/>
    <dgm:cxn modelId="{9B33D1A9-8785-4482-B89D-9DE1EA885E08}" type="presOf" srcId="{C586D815-C672-4B5F-BA15-EDFC3C750AF5}" destId="{EF5421E3-5A94-40E6-8BD2-6EE948AFF401}" srcOrd="0" destOrd="0" presId="urn:microsoft.com/office/officeart/2018/5/layout/IconCircleLabelList"/>
    <dgm:cxn modelId="{38ABE9C3-1FC3-4556-BCAB-47BDFEBF5C4C}" type="presOf" srcId="{08F4F100-5924-400D-BCF9-CEB2361BCD2F}" destId="{9CC831CB-0B28-4F0A-9C68-F70A24D4A876}" srcOrd="0" destOrd="0" presId="urn:microsoft.com/office/officeart/2018/5/layout/IconCircleLabelList"/>
    <dgm:cxn modelId="{640953D7-E1B6-42FB-A97D-599F08396FF3}" srcId="{08F4F100-5924-400D-BCF9-CEB2361BCD2F}" destId="{8E7D791E-A4BE-45B6-8E3E-54332EC7D9B5}" srcOrd="0" destOrd="0" parTransId="{08482CB2-DEFA-4B96-A3F0-5C721EDDD41D}" sibTransId="{78E43819-2410-440E-8A44-1815F94ADBD6}"/>
    <dgm:cxn modelId="{3D306EE7-56E1-4B6F-B95E-635B194154E7}" srcId="{08F4F100-5924-400D-BCF9-CEB2361BCD2F}" destId="{57072E4A-4AF2-4137-9C90-7C312A29C7B7}" srcOrd="6" destOrd="0" parTransId="{AEE4D554-7CF4-4F38-BDEE-716DE1824F19}" sibTransId="{981C8CC3-24AB-4A20-9803-76458C8448B8}"/>
    <dgm:cxn modelId="{95EA52E8-E54C-417F-A358-39AF3D4ACECD}" type="presOf" srcId="{57072E4A-4AF2-4137-9C90-7C312A29C7B7}" destId="{9977B2FC-F6AC-4E4B-9600-67E1DDF8568B}" srcOrd="0" destOrd="0" presId="urn:microsoft.com/office/officeart/2018/5/layout/IconCircleLabelList"/>
    <dgm:cxn modelId="{3D800BF2-3999-4219-A044-CCB244418D5D}" srcId="{08F4F100-5924-400D-BCF9-CEB2361BCD2F}" destId="{43EA80A0-31E5-4C00-95D3-D75C012AD712}" srcOrd="5" destOrd="0" parTransId="{C2035804-D6E3-48CF-B1EE-BC2EB1E23462}" sibTransId="{9AA3282E-131F-4FA4-87D1-576844958B69}"/>
    <dgm:cxn modelId="{0A18092F-1355-4499-92A9-40F82DE45A48}" type="presParOf" srcId="{9CC831CB-0B28-4F0A-9C68-F70A24D4A876}" destId="{D0E15687-6A30-49B5-A43A-CB443ED33A90}" srcOrd="0" destOrd="0" presId="urn:microsoft.com/office/officeart/2018/5/layout/IconCircleLabelList"/>
    <dgm:cxn modelId="{B5CD7203-89C4-4758-BDC9-5BDDE3E81E08}" type="presParOf" srcId="{D0E15687-6A30-49B5-A43A-CB443ED33A90}" destId="{E101EE5F-3C2B-4E40-9229-220C673FFEB0}" srcOrd="0" destOrd="0" presId="urn:microsoft.com/office/officeart/2018/5/layout/IconCircleLabelList"/>
    <dgm:cxn modelId="{6E686C26-2365-44BE-A17F-DCFBA740E11E}" type="presParOf" srcId="{D0E15687-6A30-49B5-A43A-CB443ED33A90}" destId="{A0143C60-F477-428D-B5B8-70858E421632}" srcOrd="1" destOrd="0" presId="urn:microsoft.com/office/officeart/2018/5/layout/IconCircleLabelList"/>
    <dgm:cxn modelId="{64EA5D27-150C-417E-8D86-763D42A83DCA}" type="presParOf" srcId="{D0E15687-6A30-49B5-A43A-CB443ED33A90}" destId="{D7205912-4752-44EB-B70C-737053ABBE1E}" srcOrd="2" destOrd="0" presId="urn:microsoft.com/office/officeart/2018/5/layout/IconCircleLabelList"/>
    <dgm:cxn modelId="{15B23032-C86A-46BC-A2C9-FE37074C0B33}" type="presParOf" srcId="{D0E15687-6A30-49B5-A43A-CB443ED33A90}" destId="{9431936C-CF3A-416E-8735-AFAD6AC45292}" srcOrd="3" destOrd="0" presId="urn:microsoft.com/office/officeart/2018/5/layout/IconCircleLabelList"/>
    <dgm:cxn modelId="{2EBEC697-6A7A-477E-9885-5FDDF51D6F65}" type="presParOf" srcId="{9CC831CB-0B28-4F0A-9C68-F70A24D4A876}" destId="{AFC64F2F-0EE8-4458-97E2-2C6557E10C2B}" srcOrd="1" destOrd="0" presId="urn:microsoft.com/office/officeart/2018/5/layout/IconCircleLabelList"/>
    <dgm:cxn modelId="{9890BC9F-E0E8-4913-8B90-D95A12C42A68}" type="presParOf" srcId="{9CC831CB-0B28-4F0A-9C68-F70A24D4A876}" destId="{EA5E109D-2BC4-48AB-9273-9A5992E41350}" srcOrd="2" destOrd="0" presId="urn:microsoft.com/office/officeart/2018/5/layout/IconCircleLabelList"/>
    <dgm:cxn modelId="{E8CB9E7F-9894-48D9-9A5F-7DF0C0BFA4C0}" type="presParOf" srcId="{EA5E109D-2BC4-48AB-9273-9A5992E41350}" destId="{E0851DEC-89D1-4FDD-A3A9-07D7FFFCBFF0}" srcOrd="0" destOrd="0" presId="urn:microsoft.com/office/officeart/2018/5/layout/IconCircleLabelList"/>
    <dgm:cxn modelId="{3A1B6F8B-0BB1-4CB9-8AAC-C97471BC6CC2}" type="presParOf" srcId="{EA5E109D-2BC4-48AB-9273-9A5992E41350}" destId="{201B79B0-8122-4DD5-9BF1-65D749B0579B}" srcOrd="1" destOrd="0" presId="urn:microsoft.com/office/officeart/2018/5/layout/IconCircleLabelList"/>
    <dgm:cxn modelId="{E0CC870B-6A11-4A8C-920C-9631D10B13E7}" type="presParOf" srcId="{EA5E109D-2BC4-48AB-9273-9A5992E41350}" destId="{374139A4-CA92-48A3-993C-AB55C09AB3D4}" srcOrd="2" destOrd="0" presId="urn:microsoft.com/office/officeart/2018/5/layout/IconCircleLabelList"/>
    <dgm:cxn modelId="{70235CC0-BF42-4657-A269-CD67F414F76B}" type="presParOf" srcId="{EA5E109D-2BC4-48AB-9273-9A5992E41350}" destId="{019CF442-A7AB-473E-8735-AC517F2BC2B8}" srcOrd="3" destOrd="0" presId="urn:microsoft.com/office/officeart/2018/5/layout/IconCircleLabelList"/>
    <dgm:cxn modelId="{A9C5A590-EDE9-442B-A27D-B433456F535C}" type="presParOf" srcId="{9CC831CB-0B28-4F0A-9C68-F70A24D4A876}" destId="{C339FF2C-7A51-442A-9BEB-205B2A1D0F86}" srcOrd="3" destOrd="0" presId="urn:microsoft.com/office/officeart/2018/5/layout/IconCircleLabelList"/>
    <dgm:cxn modelId="{7D9319A1-2E3D-4903-83C3-50884DAAC3F9}" type="presParOf" srcId="{9CC831CB-0B28-4F0A-9C68-F70A24D4A876}" destId="{5C740F83-7079-42CF-929A-BA5B0EAF5ADE}" srcOrd="4" destOrd="0" presId="urn:microsoft.com/office/officeart/2018/5/layout/IconCircleLabelList"/>
    <dgm:cxn modelId="{18ACF074-0EA7-4B52-9175-88572B7A7A9C}" type="presParOf" srcId="{5C740F83-7079-42CF-929A-BA5B0EAF5ADE}" destId="{5EBAD952-1526-4531-BD15-5355EAC99307}" srcOrd="0" destOrd="0" presId="urn:microsoft.com/office/officeart/2018/5/layout/IconCircleLabelList"/>
    <dgm:cxn modelId="{AECB8A03-AF7F-4789-9B44-06CF34AD9A86}" type="presParOf" srcId="{5C740F83-7079-42CF-929A-BA5B0EAF5ADE}" destId="{7AC1DC7D-B16F-4144-A71B-AB31AA5226CF}" srcOrd="1" destOrd="0" presId="urn:microsoft.com/office/officeart/2018/5/layout/IconCircleLabelList"/>
    <dgm:cxn modelId="{CF394E7D-A6CE-4BE5-9DA0-2A0DF41974B9}" type="presParOf" srcId="{5C740F83-7079-42CF-929A-BA5B0EAF5ADE}" destId="{3A3E5327-17FA-4FA9-9064-D1AE03D9B047}" srcOrd="2" destOrd="0" presId="urn:microsoft.com/office/officeart/2018/5/layout/IconCircleLabelList"/>
    <dgm:cxn modelId="{41D25AE0-D424-4AB2-9EB8-2AE91CF25E93}" type="presParOf" srcId="{5C740F83-7079-42CF-929A-BA5B0EAF5ADE}" destId="{3B25AAE6-35CA-4134-967F-E737CF5EE270}" srcOrd="3" destOrd="0" presId="urn:microsoft.com/office/officeart/2018/5/layout/IconCircleLabelList"/>
    <dgm:cxn modelId="{EAD46D19-2FE9-4792-9637-E17255803E5A}" type="presParOf" srcId="{9CC831CB-0B28-4F0A-9C68-F70A24D4A876}" destId="{36EA0893-AAE5-4D97-B708-37170FABD64A}" srcOrd="5" destOrd="0" presId="urn:microsoft.com/office/officeart/2018/5/layout/IconCircleLabelList"/>
    <dgm:cxn modelId="{57237158-6DCA-437D-B549-33AED083058D}" type="presParOf" srcId="{9CC831CB-0B28-4F0A-9C68-F70A24D4A876}" destId="{248BAD43-13A2-4286-9DC1-53534BAAD7B3}" srcOrd="6" destOrd="0" presId="urn:microsoft.com/office/officeart/2018/5/layout/IconCircleLabelList"/>
    <dgm:cxn modelId="{9A1D7129-57EB-468B-86BE-B7C66F4158DB}" type="presParOf" srcId="{248BAD43-13A2-4286-9DC1-53534BAAD7B3}" destId="{F555FDB1-2B87-441E-8661-4A0FF109D777}" srcOrd="0" destOrd="0" presId="urn:microsoft.com/office/officeart/2018/5/layout/IconCircleLabelList"/>
    <dgm:cxn modelId="{AD8FAE4D-E517-4B5E-9F8A-B9EFC55027C1}" type="presParOf" srcId="{248BAD43-13A2-4286-9DC1-53534BAAD7B3}" destId="{E86BB3BA-B631-4591-9DEC-F6D8BDB4E968}" srcOrd="1" destOrd="0" presId="urn:microsoft.com/office/officeart/2018/5/layout/IconCircleLabelList"/>
    <dgm:cxn modelId="{D823E7DE-9F00-4B24-8D61-EAA01C6D6568}" type="presParOf" srcId="{248BAD43-13A2-4286-9DC1-53534BAAD7B3}" destId="{2C4D0C9D-632C-4745-9188-F7DFF1DFB47C}" srcOrd="2" destOrd="0" presId="urn:microsoft.com/office/officeart/2018/5/layout/IconCircleLabelList"/>
    <dgm:cxn modelId="{A4C0A4B1-2C82-43E1-814D-6AE005592C49}" type="presParOf" srcId="{248BAD43-13A2-4286-9DC1-53534BAAD7B3}" destId="{EF5421E3-5A94-40E6-8BD2-6EE948AFF401}" srcOrd="3" destOrd="0" presId="urn:microsoft.com/office/officeart/2018/5/layout/IconCircleLabelList"/>
    <dgm:cxn modelId="{27C46863-BDF4-486B-89D8-324A372960D6}" type="presParOf" srcId="{9CC831CB-0B28-4F0A-9C68-F70A24D4A876}" destId="{3F1BEBF0-4352-410E-BD25-3EF16B3B088B}" srcOrd="7" destOrd="0" presId="urn:microsoft.com/office/officeart/2018/5/layout/IconCircleLabelList"/>
    <dgm:cxn modelId="{671A1B4B-03F7-4884-801F-D8D8CD4E84BD}" type="presParOf" srcId="{9CC831CB-0B28-4F0A-9C68-F70A24D4A876}" destId="{70CABC3E-68AC-4588-8962-D3E2993C918E}" srcOrd="8" destOrd="0" presId="urn:microsoft.com/office/officeart/2018/5/layout/IconCircleLabelList"/>
    <dgm:cxn modelId="{0926BEDD-F851-47E7-AA39-6AB2AB157909}" type="presParOf" srcId="{70CABC3E-68AC-4588-8962-D3E2993C918E}" destId="{2D981C71-63D1-4956-B226-881C97489980}" srcOrd="0" destOrd="0" presId="urn:microsoft.com/office/officeart/2018/5/layout/IconCircleLabelList"/>
    <dgm:cxn modelId="{8AD7DB77-127E-4C24-8F73-A30D4ACB166E}" type="presParOf" srcId="{70CABC3E-68AC-4588-8962-D3E2993C918E}" destId="{48FB0473-DC22-4602-B37D-18AE2CBB93A9}" srcOrd="1" destOrd="0" presId="urn:microsoft.com/office/officeart/2018/5/layout/IconCircleLabelList"/>
    <dgm:cxn modelId="{B45219C3-A52D-4658-9418-AB9326CD696B}" type="presParOf" srcId="{70CABC3E-68AC-4588-8962-D3E2993C918E}" destId="{DE32BFC0-C729-4500-A761-40CDFCFA4FF3}" srcOrd="2" destOrd="0" presId="urn:microsoft.com/office/officeart/2018/5/layout/IconCircleLabelList"/>
    <dgm:cxn modelId="{E819F555-8C5B-4E4B-BCBD-4F91D36D5231}" type="presParOf" srcId="{70CABC3E-68AC-4588-8962-D3E2993C918E}" destId="{6F20E25D-4D17-4A45-9B41-5C930D74139F}" srcOrd="3" destOrd="0" presId="urn:microsoft.com/office/officeart/2018/5/layout/IconCircleLabelList"/>
    <dgm:cxn modelId="{3D1D46C7-4422-417A-97F8-BC8D0DA20A14}" type="presParOf" srcId="{9CC831CB-0B28-4F0A-9C68-F70A24D4A876}" destId="{DDAC2407-33E0-45D3-B5EE-3F85752CBDCA}" srcOrd="9" destOrd="0" presId="urn:microsoft.com/office/officeart/2018/5/layout/IconCircleLabelList"/>
    <dgm:cxn modelId="{E4573F1D-9C05-4399-A3A1-C7264175029F}" type="presParOf" srcId="{9CC831CB-0B28-4F0A-9C68-F70A24D4A876}" destId="{B02FCF43-2345-4DD2-95BE-77571C86914D}" srcOrd="10" destOrd="0" presId="urn:microsoft.com/office/officeart/2018/5/layout/IconCircleLabelList"/>
    <dgm:cxn modelId="{C1AB16C0-BD90-45BE-AD16-4CE1A5563D64}" type="presParOf" srcId="{B02FCF43-2345-4DD2-95BE-77571C86914D}" destId="{B1468B6C-31AB-437D-9B62-31A49A0922E4}" srcOrd="0" destOrd="0" presId="urn:microsoft.com/office/officeart/2018/5/layout/IconCircleLabelList"/>
    <dgm:cxn modelId="{266D3343-98DE-413B-835A-9BC7C1EC8B86}" type="presParOf" srcId="{B02FCF43-2345-4DD2-95BE-77571C86914D}" destId="{A5D29598-9D3F-4898-910A-39227E107AD6}" srcOrd="1" destOrd="0" presId="urn:microsoft.com/office/officeart/2018/5/layout/IconCircleLabelList"/>
    <dgm:cxn modelId="{579EBD86-AD72-472D-BBFE-3F6EC3B37069}" type="presParOf" srcId="{B02FCF43-2345-4DD2-95BE-77571C86914D}" destId="{2463916F-CF97-4590-95C2-671A2A6E85CF}" srcOrd="2" destOrd="0" presId="urn:microsoft.com/office/officeart/2018/5/layout/IconCircleLabelList"/>
    <dgm:cxn modelId="{1A1CA4D5-7931-45EB-94B3-7DBD31823EC5}" type="presParOf" srcId="{B02FCF43-2345-4DD2-95BE-77571C86914D}" destId="{7C2F5457-57B9-4ACB-B4B6-AB6F05FAAED5}" srcOrd="3" destOrd="0" presId="urn:microsoft.com/office/officeart/2018/5/layout/IconCircleLabelList"/>
    <dgm:cxn modelId="{0042FE77-9427-4228-997D-8E5E19AFD1D1}" type="presParOf" srcId="{9CC831CB-0B28-4F0A-9C68-F70A24D4A876}" destId="{A387F665-4F2F-48AB-819E-5798C52A3099}" srcOrd="11" destOrd="0" presId="urn:microsoft.com/office/officeart/2018/5/layout/IconCircleLabelList"/>
    <dgm:cxn modelId="{DE29B4E0-8AF1-487D-B23E-CCA03D86B920}" type="presParOf" srcId="{9CC831CB-0B28-4F0A-9C68-F70A24D4A876}" destId="{967485A1-E8FA-495E-A4B0-9CE798041798}" srcOrd="12" destOrd="0" presId="urn:microsoft.com/office/officeart/2018/5/layout/IconCircleLabelList"/>
    <dgm:cxn modelId="{77D4AE9F-DF7E-44AD-9DB1-F5FCC0F12013}" type="presParOf" srcId="{967485A1-E8FA-495E-A4B0-9CE798041798}" destId="{24747C08-E090-4774-8CCB-52EAB9DA9250}" srcOrd="0" destOrd="0" presId="urn:microsoft.com/office/officeart/2018/5/layout/IconCircleLabelList"/>
    <dgm:cxn modelId="{9507F5E9-4B07-4A17-85FA-FC208ECD54FF}" type="presParOf" srcId="{967485A1-E8FA-495E-A4B0-9CE798041798}" destId="{BCF5F072-AA67-42A5-AE84-4C3BE85B11C6}" srcOrd="1" destOrd="0" presId="urn:microsoft.com/office/officeart/2018/5/layout/IconCircleLabelList"/>
    <dgm:cxn modelId="{0D69D47D-FD8C-4128-B5BA-A921F382B765}" type="presParOf" srcId="{967485A1-E8FA-495E-A4B0-9CE798041798}" destId="{CC03AD1A-DEDD-43C2-AEB3-1BC6F14CFC11}" srcOrd="2" destOrd="0" presId="urn:microsoft.com/office/officeart/2018/5/layout/IconCircleLabelList"/>
    <dgm:cxn modelId="{0842A079-6BF8-41B4-BB1E-E767D99C6AEA}" type="presParOf" srcId="{967485A1-E8FA-495E-A4B0-9CE798041798}" destId="{9977B2FC-F6AC-4E4B-9600-67E1DDF8568B}" srcOrd="3" destOrd="0" presId="urn:microsoft.com/office/officeart/2018/5/layout/IconCircleLabelList"/>
    <dgm:cxn modelId="{A31577D1-29A1-41EF-B996-26124EC4CA1C}" type="presParOf" srcId="{9CC831CB-0B28-4F0A-9C68-F70A24D4A876}" destId="{2DECC428-1E8C-47F8-A2C8-1886EC1A3548}" srcOrd="13" destOrd="0" presId="urn:microsoft.com/office/officeart/2018/5/layout/IconCircleLabelList"/>
    <dgm:cxn modelId="{614ACF84-D401-4599-8964-367EE14E5ACA}" type="presParOf" srcId="{9CC831CB-0B28-4F0A-9C68-F70A24D4A876}" destId="{962207C9-1930-4F94-9C9B-2622E6FBD6AA}" srcOrd="14" destOrd="0" presId="urn:microsoft.com/office/officeart/2018/5/layout/IconCircleLabelList"/>
    <dgm:cxn modelId="{9F46A001-FF15-4BDB-A6FF-A0E3F625C321}" type="presParOf" srcId="{962207C9-1930-4F94-9C9B-2622E6FBD6AA}" destId="{79CA95BE-5D14-4D1F-BA20-ECAD4BFB68DA}" srcOrd="0" destOrd="0" presId="urn:microsoft.com/office/officeart/2018/5/layout/IconCircleLabelList"/>
    <dgm:cxn modelId="{AF099402-3AF2-4BFA-9AA9-A474445F8763}" type="presParOf" srcId="{962207C9-1930-4F94-9C9B-2622E6FBD6AA}" destId="{26BAF513-718B-463B-A42F-AF8505C1D52C}" srcOrd="1" destOrd="0" presId="urn:microsoft.com/office/officeart/2018/5/layout/IconCircleLabelList"/>
    <dgm:cxn modelId="{A8F6F0A1-EA01-4E74-A99B-C8AD4EF63E2C}" type="presParOf" srcId="{962207C9-1930-4F94-9C9B-2622E6FBD6AA}" destId="{08C95559-4419-4658-8E64-024FC247B6E2}" srcOrd="2" destOrd="0" presId="urn:microsoft.com/office/officeart/2018/5/layout/IconCircleLabelList"/>
    <dgm:cxn modelId="{ECDE9C84-A4D4-4ACB-ACC3-FF849C528673}" type="presParOf" srcId="{962207C9-1930-4F94-9C9B-2622E6FBD6AA}" destId="{F08A216D-5BA2-45C8-A994-0ACCD8F9FC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263F72-C06F-4F46-B0A1-79E544C5CA6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035252E-DEF7-4A4B-B7F0-5845A48E4A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SPIRITUALITY</a:t>
          </a:r>
        </a:p>
      </dgm:t>
    </dgm:pt>
    <dgm:pt modelId="{CE674D02-4CA9-4E41-B8D1-4C76EF077F05}" type="parTrans" cxnId="{C0FD5E0C-42A2-45C5-A6F6-E0CF8DACDD73}">
      <dgm:prSet/>
      <dgm:spPr/>
      <dgm:t>
        <a:bodyPr/>
        <a:lstStyle/>
        <a:p>
          <a:endParaRPr lang="en-US"/>
        </a:p>
      </dgm:t>
    </dgm:pt>
    <dgm:pt modelId="{217F53BE-DC12-4BA2-B05F-598F8A64C184}" type="sibTrans" cxnId="{C0FD5E0C-42A2-45C5-A6F6-E0CF8DACDD73}">
      <dgm:prSet/>
      <dgm:spPr/>
      <dgm:t>
        <a:bodyPr/>
        <a:lstStyle/>
        <a:p>
          <a:endParaRPr lang="en-US"/>
        </a:p>
      </dgm:t>
    </dgm:pt>
    <dgm:pt modelId="{681A910D-D8B7-4A30-8768-A5964B34E3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CONNECTION WITH OTHERS, SOCIAL SUPPORT</a:t>
          </a:r>
        </a:p>
      </dgm:t>
    </dgm:pt>
    <dgm:pt modelId="{F3B84187-544D-4F90-925D-CC1B7D80ABAE}" type="parTrans" cxnId="{301DCA7D-0435-46CA-AFCA-AEDA8A3828C1}">
      <dgm:prSet/>
      <dgm:spPr/>
      <dgm:t>
        <a:bodyPr/>
        <a:lstStyle/>
        <a:p>
          <a:endParaRPr lang="en-US"/>
        </a:p>
      </dgm:t>
    </dgm:pt>
    <dgm:pt modelId="{0A025F4C-E0D1-4882-9E67-20266E783863}" type="sibTrans" cxnId="{301DCA7D-0435-46CA-AFCA-AEDA8A3828C1}">
      <dgm:prSet/>
      <dgm:spPr/>
      <dgm:t>
        <a:bodyPr/>
        <a:lstStyle/>
        <a:p>
          <a:endParaRPr lang="en-US"/>
        </a:p>
      </dgm:t>
    </dgm:pt>
    <dgm:pt modelId="{F789B55B-07F1-4F9C-9B41-F45082D851FC}" type="pres">
      <dgm:prSet presAssocID="{62263F72-C06F-4F46-B0A1-79E544C5CA68}" presName="root" presStyleCnt="0">
        <dgm:presLayoutVars>
          <dgm:dir/>
          <dgm:resizeHandles val="exact"/>
        </dgm:presLayoutVars>
      </dgm:prSet>
      <dgm:spPr/>
    </dgm:pt>
    <dgm:pt modelId="{4357F841-730D-404A-AF03-9BEF0940AC07}" type="pres">
      <dgm:prSet presAssocID="{3035252E-DEF7-4A4B-B7F0-5845A48E4A26}" presName="compNode" presStyleCnt="0"/>
      <dgm:spPr/>
    </dgm:pt>
    <dgm:pt modelId="{37C30CAD-330F-41DE-B6AC-B752BE08A4E9}" type="pres">
      <dgm:prSet presAssocID="{3035252E-DEF7-4A4B-B7F0-5845A48E4A26}" presName="iconBgRect" presStyleLbl="bgShp" presStyleIdx="0" presStyleCnt="2"/>
      <dgm:spPr/>
    </dgm:pt>
    <dgm:pt modelId="{48261F63-FE03-4688-B5B9-59FC58401F3A}" type="pres">
      <dgm:prSet presAssocID="{3035252E-DEF7-4A4B-B7F0-5845A48E4A2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B19121-4363-43FC-8989-D0E6420AA282}" type="pres">
      <dgm:prSet presAssocID="{3035252E-DEF7-4A4B-B7F0-5845A48E4A26}" presName="spaceRect" presStyleCnt="0"/>
      <dgm:spPr/>
    </dgm:pt>
    <dgm:pt modelId="{3C5DCC6A-5E6B-487C-A3F7-908F3C2E606A}" type="pres">
      <dgm:prSet presAssocID="{3035252E-DEF7-4A4B-B7F0-5845A48E4A26}" presName="textRect" presStyleLbl="revTx" presStyleIdx="0" presStyleCnt="2">
        <dgm:presLayoutVars>
          <dgm:chMax val="1"/>
          <dgm:chPref val="1"/>
        </dgm:presLayoutVars>
      </dgm:prSet>
      <dgm:spPr/>
    </dgm:pt>
    <dgm:pt modelId="{63CAC3B8-041E-4218-BDCD-9ED3634A6465}" type="pres">
      <dgm:prSet presAssocID="{217F53BE-DC12-4BA2-B05F-598F8A64C184}" presName="sibTrans" presStyleCnt="0"/>
      <dgm:spPr/>
    </dgm:pt>
    <dgm:pt modelId="{C92734F5-3B02-48E9-8756-CABE51D82C22}" type="pres">
      <dgm:prSet presAssocID="{681A910D-D8B7-4A30-8768-A5964B34E306}" presName="compNode" presStyleCnt="0"/>
      <dgm:spPr/>
    </dgm:pt>
    <dgm:pt modelId="{4D61872B-6409-41A8-B2BC-97604C168A59}" type="pres">
      <dgm:prSet presAssocID="{681A910D-D8B7-4A30-8768-A5964B34E306}" presName="iconBgRect" presStyleLbl="bgShp" presStyleIdx="1" presStyleCnt="2"/>
      <dgm:spPr/>
    </dgm:pt>
    <dgm:pt modelId="{8B63AE45-EE6B-4F7E-A1C9-CF00A7BE55F4}" type="pres">
      <dgm:prSet presAssocID="{681A910D-D8B7-4A30-8768-A5964B34E30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9FCEB176-A572-4C12-AA91-0AC7334759CE}" type="pres">
      <dgm:prSet presAssocID="{681A910D-D8B7-4A30-8768-A5964B34E306}" presName="spaceRect" presStyleCnt="0"/>
      <dgm:spPr/>
    </dgm:pt>
    <dgm:pt modelId="{E9A70210-8DB4-4350-8A2D-A86722BDF288}" type="pres">
      <dgm:prSet presAssocID="{681A910D-D8B7-4A30-8768-A5964B34E30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0FD5E0C-42A2-45C5-A6F6-E0CF8DACDD73}" srcId="{62263F72-C06F-4F46-B0A1-79E544C5CA68}" destId="{3035252E-DEF7-4A4B-B7F0-5845A48E4A26}" srcOrd="0" destOrd="0" parTransId="{CE674D02-4CA9-4E41-B8D1-4C76EF077F05}" sibTransId="{217F53BE-DC12-4BA2-B05F-598F8A64C184}"/>
    <dgm:cxn modelId="{301DCA7D-0435-46CA-AFCA-AEDA8A3828C1}" srcId="{62263F72-C06F-4F46-B0A1-79E544C5CA68}" destId="{681A910D-D8B7-4A30-8768-A5964B34E306}" srcOrd="1" destOrd="0" parTransId="{F3B84187-544D-4F90-925D-CC1B7D80ABAE}" sibTransId="{0A025F4C-E0D1-4882-9E67-20266E783863}"/>
    <dgm:cxn modelId="{A34279A2-E814-495A-B9D9-C8DA2D86E3A7}" type="presOf" srcId="{681A910D-D8B7-4A30-8768-A5964B34E306}" destId="{E9A70210-8DB4-4350-8A2D-A86722BDF288}" srcOrd="0" destOrd="0" presId="urn:microsoft.com/office/officeart/2018/5/layout/IconCircleLabelList"/>
    <dgm:cxn modelId="{40FB74C4-0A3A-4BA8-9964-89B799BAEB34}" type="presOf" srcId="{3035252E-DEF7-4A4B-B7F0-5845A48E4A26}" destId="{3C5DCC6A-5E6B-487C-A3F7-908F3C2E606A}" srcOrd="0" destOrd="0" presId="urn:microsoft.com/office/officeart/2018/5/layout/IconCircleLabelList"/>
    <dgm:cxn modelId="{CCDCDBD8-6326-4E0B-A505-055813DDA8CD}" type="presOf" srcId="{62263F72-C06F-4F46-B0A1-79E544C5CA68}" destId="{F789B55B-07F1-4F9C-9B41-F45082D851FC}" srcOrd="0" destOrd="0" presId="urn:microsoft.com/office/officeart/2018/5/layout/IconCircleLabelList"/>
    <dgm:cxn modelId="{3409E894-3B66-4E51-97B3-36CA2F81C50F}" type="presParOf" srcId="{F789B55B-07F1-4F9C-9B41-F45082D851FC}" destId="{4357F841-730D-404A-AF03-9BEF0940AC07}" srcOrd="0" destOrd="0" presId="urn:microsoft.com/office/officeart/2018/5/layout/IconCircleLabelList"/>
    <dgm:cxn modelId="{B60E8F57-6F2D-4C7A-A933-39B2BB193F07}" type="presParOf" srcId="{4357F841-730D-404A-AF03-9BEF0940AC07}" destId="{37C30CAD-330F-41DE-B6AC-B752BE08A4E9}" srcOrd="0" destOrd="0" presId="urn:microsoft.com/office/officeart/2018/5/layout/IconCircleLabelList"/>
    <dgm:cxn modelId="{84154C1D-4907-4868-A2BC-4E1A40B10B36}" type="presParOf" srcId="{4357F841-730D-404A-AF03-9BEF0940AC07}" destId="{48261F63-FE03-4688-B5B9-59FC58401F3A}" srcOrd="1" destOrd="0" presId="urn:microsoft.com/office/officeart/2018/5/layout/IconCircleLabelList"/>
    <dgm:cxn modelId="{72B06CAE-FF2F-45E3-B908-6B251F0CA51A}" type="presParOf" srcId="{4357F841-730D-404A-AF03-9BEF0940AC07}" destId="{80B19121-4363-43FC-8989-D0E6420AA282}" srcOrd="2" destOrd="0" presId="urn:microsoft.com/office/officeart/2018/5/layout/IconCircleLabelList"/>
    <dgm:cxn modelId="{182ADE1C-AE08-4B20-B916-D3E27468B9B3}" type="presParOf" srcId="{4357F841-730D-404A-AF03-9BEF0940AC07}" destId="{3C5DCC6A-5E6B-487C-A3F7-908F3C2E606A}" srcOrd="3" destOrd="0" presId="urn:microsoft.com/office/officeart/2018/5/layout/IconCircleLabelList"/>
    <dgm:cxn modelId="{8885999A-2163-47EA-9DAE-F87106E39AE8}" type="presParOf" srcId="{F789B55B-07F1-4F9C-9B41-F45082D851FC}" destId="{63CAC3B8-041E-4218-BDCD-9ED3634A6465}" srcOrd="1" destOrd="0" presId="urn:microsoft.com/office/officeart/2018/5/layout/IconCircleLabelList"/>
    <dgm:cxn modelId="{F183EB39-E35A-4978-BA5B-6AAEEF82DB1A}" type="presParOf" srcId="{F789B55B-07F1-4F9C-9B41-F45082D851FC}" destId="{C92734F5-3B02-48E9-8756-CABE51D82C22}" srcOrd="2" destOrd="0" presId="urn:microsoft.com/office/officeart/2018/5/layout/IconCircleLabelList"/>
    <dgm:cxn modelId="{CEB965D8-A920-4AAF-B9C7-3019CA95E570}" type="presParOf" srcId="{C92734F5-3B02-48E9-8756-CABE51D82C22}" destId="{4D61872B-6409-41A8-B2BC-97604C168A59}" srcOrd="0" destOrd="0" presId="urn:microsoft.com/office/officeart/2018/5/layout/IconCircleLabelList"/>
    <dgm:cxn modelId="{96E27FC1-D5EC-471B-A05E-D9EABC035D2D}" type="presParOf" srcId="{C92734F5-3B02-48E9-8756-CABE51D82C22}" destId="{8B63AE45-EE6B-4F7E-A1C9-CF00A7BE55F4}" srcOrd="1" destOrd="0" presId="urn:microsoft.com/office/officeart/2018/5/layout/IconCircleLabelList"/>
    <dgm:cxn modelId="{3DFBF195-E5B5-41CB-9A05-738F452AE374}" type="presParOf" srcId="{C92734F5-3B02-48E9-8756-CABE51D82C22}" destId="{9FCEB176-A572-4C12-AA91-0AC7334759CE}" srcOrd="2" destOrd="0" presId="urn:microsoft.com/office/officeart/2018/5/layout/IconCircleLabelList"/>
    <dgm:cxn modelId="{BCB2C70A-AB5C-457A-927D-4FD4DCB873A2}" type="presParOf" srcId="{C92734F5-3B02-48E9-8756-CABE51D82C22}" destId="{E9A70210-8DB4-4350-8A2D-A86722BDF2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3970BC-A54D-461F-A238-2055DDE61C0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824628-7A13-4D07-8A88-3E1F18C67995}">
      <dgm:prSet custT="1"/>
      <dgm:spPr/>
      <dgm:t>
        <a:bodyPr/>
        <a:lstStyle/>
        <a:p>
          <a:r>
            <a:rPr lang="en-US" sz="1600" dirty="0">
              <a:latin typeface="+mj-lt"/>
              <a:cs typeface="Times New Roman" panose="02020603050405020304" pitchFamily="18" charset="0"/>
            </a:rPr>
            <a:t>What is Moral Injury? </a:t>
          </a:r>
        </a:p>
      </dgm:t>
    </dgm:pt>
    <dgm:pt modelId="{B5F0F4A4-7915-4830-9591-0EB41287BFCB}" type="parTrans" cxnId="{ADF3666A-0644-4D4A-8CF2-1980196A2E31}">
      <dgm:prSet/>
      <dgm:spPr/>
      <dgm:t>
        <a:bodyPr/>
        <a:lstStyle/>
        <a:p>
          <a:endParaRPr lang="en-US"/>
        </a:p>
      </dgm:t>
    </dgm:pt>
    <dgm:pt modelId="{FA11CEBA-C24D-4667-AE0C-6C384F1915F1}" type="sibTrans" cxnId="{ADF3666A-0644-4D4A-8CF2-1980196A2E31}">
      <dgm:prSet/>
      <dgm:spPr/>
      <dgm:t>
        <a:bodyPr/>
        <a:lstStyle/>
        <a:p>
          <a:endParaRPr lang="en-US"/>
        </a:p>
      </dgm:t>
    </dgm:pt>
    <dgm:pt modelId="{3F2E9703-030B-487D-AB54-5FBC0CB863FD}">
      <dgm:prSet custT="1"/>
      <dgm:spPr/>
      <dgm:t>
        <a:bodyPr/>
        <a:lstStyle/>
        <a:p>
          <a:r>
            <a:rPr lang="fr-FR" sz="1100" dirty="0">
              <a:latin typeface="+mj-lt"/>
              <a:cs typeface="Times New Roman" panose="02020603050405020304" pitchFamily="18" charset="0"/>
            </a:rPr>
            <a:t>Moral</a:t>
          </a:r>
          <a:r>
            <a:rPr lang="en-US" sz="1100" dirty="0">
              <a:latin typeface="+mj-lt"/>
              <a:cs typeface="Times New Roman" panose="02020603050405020304" pitchFamily="18" charset="0"/>
            </a:rPr>
            <a:t> Injury is the damage done to one</a:t>
          </a:r>
          <a:r>
            <a:rPr lang="ar-SA" sz="1100" dirty="0">
              <a:latin typeface="+mj-lt"/>
              <a:cs typeface="Times New Roman" panose="02020603050405020304" pitchFamily="18" charset="0"/>
            </a:rPr>
            <a:t>’</a:t>
          </a:r>
          <a:r>
            <a:rPr lang="en-US" sz="1100" dirty="0">
              <a:latin typeface="+mj-lt"/>
              <a:cs typeface="Times New Roman" panose="02020603050405020304" pitchFamily="18" charset="0"/>
            </a:rPr>
            <a:t>s conscience or moral compass when that person witnesses, or feels that they may have perpetrated or failed to prevent acts that transgress one</a:t>
          </a:r>
          <a:r>
            <a:rPr lang="ar-SA" sz="1100" dirty="0">
              <a:latin typeface="+mj-lt"/>
              <a:cs typeface="Times New Roman" panose="02020603050405020304" pitchFamily="18" charset="0"/>
            </a:rPr>
            <a:t>’</a:t>
          </a:r>
          <a:r>
            <a:rPr lang="en-US" sz="1100" dirty="0">
              <a:latin typeface="+mj-lt"/>
              <a:cs typeface="Times New Roman" panose="02020603050405020304" pitchFamily="18" charset="0"/>
            </a:rPr>
            <a:t>s own moral beliefs, values, or ethical codes of conduct </a:t>
          </a:r>
        </a:p>
      </dgm:t>
    </dgm:pt>
    <dgm:pt modelId="{ED7B3D96-E729-4555-A6B3-01365BA072F6}" type="parTrans" cxnId="{44E9924D-B0D9-4585-BC93-3586267683C0}">
      <dgm:prSet/>
      <dgm:spPr/>
      <dgm:t>
        <a:bodyPr/>
        <a:lstStyle/>
        <a:p>
          <a:endParaRPr lang="en-US"/>
        </a:p>
      </dgm:t>
    </dgm:pt>
    <dgm:pt modelId="{BEA129D5-7551-46DE-A321-279119D5BCCE}" type="sibTrans" cxnId="{44E9924D-B0D9-4585-BC93-3586267683C0}">
      <dgm:prSet/>
      <dgm:spPr/>
      <dgm:t>
        <a:bodyPr/>
        <a:lstStyle/>
        <a:p>
          <a:endParaRPr lang="en-US"/>
        </a:p>
      </dgm:t>
    </dgm:pt>
    <dgm:pt modelId="{6281132A-0395-4E4C-BF3C-700F5AED2441}">
      <dgm:prSet custT="1"/>
      <dgm:spPr/>
      <dgm:t>
        <a:bodyPr/>
        <a:lstStyle/>
        <a:p>
          <a:r>
            <a:rPr lang="en-US" sz="1400" dirty="0">
              <a:latin typeface="+mj-lt"/>
            </a:rPr>
            <a:t>Feeling powerless/helpless is typically at the heart of moral distress </a:t>
          </a:r>
        </a:p>
      </dgm:t>
    </dgm:pt>
    <dgm:pt modelId="{387A41A3-C79F-40FA-88CB-41C8F3B32015}" type="parTrans" cxnId="{30D99896-84C6-4656-B76F-BB25162156D0}">
      <dgm:prSet/>
      <dgm:spPr/>
      <dgm:t>
        <a:bodyPr/>
        <a:lstStyle/>
        <a:p>
          <a:endParaRPr lang="en-US"/>
        </a:p>
      </dgm:t>
    </dgm:pt>
    <dgm:pt modelId="{2E32554E-3C91-416C-AF9D-4ECBDD4DD3A2}" type="sibTrans" cxnId="{30D99896-84C6-4656-B76F-BB25162156D0}">
      <dgm:prSet/>
      <dgm:spPr/>
      <dgm:t>
        <a:bodyPr/>
        <a:lstStyle/>
        <a:p>
          <a:endParaRPr lang="en-US"/>
        </a:p>
      </dgm:t>
    </dgm:pt>
    <dgm:pt modelId="{5636D7BE-F527-4379-A05C-14BA607C2AF5}" type="pres">
      <dgm:prSet presAssocID="{DE3970BC-A54D-461F-A238-2055DDE61C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8A4335-3BB5-44DF-934F-F26027717085}" type="pres">
      <dgm:prSet presAssocID="{DD824628-7A13-4D07-8A88-3E1F18C67995}" presName="hierRoot1" presStyleCnt="0"/>
      <dgm:spPr/>
    </dgm:pt>
    <dgm:pt modelId="{F5646A70-5B79-448D-B105-70CDE1C5DABF}" type="pres">
      <dgm:prSet presAssocID="{DD824628-7A13-4D07-8A88-3E1F18C67995}" presName="composite" presStyleCnt="0"/>
      <dgm:spPr/>
    </dgm:pt>
    <dgm:pt modelId="{71033F8A-DFC6-4BEF-B6AF-6256F6391D88}" type="pres">
      <dgm:prSet presAssocID="{DD824628-7A13-4D07-8A88-3E1F18C67995}" presName="background" presStyleLbl="node0" presStyleIdx="0" presStyleCnt="1"/>
      <dgm:spPr/>
    </dgm:pt>
    <dgm:pt modelId="{89869D03-D022-42F7-95B3-DCAC07D4185D}" type="pres">
      <dgm:prSet presAssocID="{DD824628-7A13-4D07-8A88-3E1F18C67995}" presName="text" presStyleLbl="fgAcc0" presStyleIdx="0" presStyleCnt="1">
        <dgm:presLayoutVars>
          <dgm:chPref val="3"/>
        </dgm:presLayoutVars>
      </dgm:prSet>
      <dgm:spPr/>
    </dgm:pt>
    <dgm:pt modelId="{D0138763-888A-4C38-BC5C-8426D8504001}" type="pres">
      <dgm:prSet presAssocID="{DD824628-7A13-4D07-8A88-3E1F18C67995}" presName="hierChild2" presStyleCnt="0"/>
      <dgm:spPr/>
    </dgm:pt>
    <dgm:pt modelId="{F353FA23-F2F1-4B01-9E7C-E979A5312263}" type="pres">
      <dgm:prSet presAssocID="{ED7B3D96-E729-4555-A6B3-01365BA072F6}" presName="Name10" presStyleLbl="parChTrans1D2" presStyleIdx="0" presStyleCnt="2"/>
      <dgm:spPr/>
    </dgm:pt>
    <dgm:pt modelId="{B87111A2-A47A-4DCB-9D19-99EE0B2DFCBE}" type="pres">
      <dgm:prSet presAssocID="{3F2E9703-030B-487D-AB54-5FBC0CB863FD}" presName="hierRoot2" presStyleCnt="0"/>
      <dgm:spPr/>
    </dgm:pt>
    <dgm:pt modelId="{74896B1D-9AF6-45E7-A6C3-0F8B8B832420}" type="pres">
      <dgm:prSet presAssocID="{3F2E9703-030B-487D-AB54-5FBC0CB863FD}" presName="composite2" presStyleCnt="0"/>
      <dgm:spPr/>
    </dgm:pt>
    <dgm:pt modelId="{D297A015-F93D-4362-9D37-82B4C7C1B687}" type="pres">
      <dgm:prSet presAssocID="{3F2E9703-030B-487D-AB54-5FBC0CB863FD}" presName="background2" presStyleLbl="node2" presStyleIdx="0" presStyleCnt="2"/>
      <dgm:spPr/>
    </dgm:pt>
    <dgm:pt modelId="{146ED4FD-34C3-4A2B-9085-6239819F3AF1}" type="pres">
      <dgm:prSet presAssocID="{3F2E9703-030B-487D-AB54-5FBC0CB863FD}" presName="text2" presStyleLbl="fgAcc2" presStyleIdx="0" presStyleCnt="2">
        <dgm:presLayoutVars>
          <dgm:chPref val="3"/>
        </dgm:presLayoutVars>
      </dgm:prSet>
      <dgm:spPr/>
    </dgm:pt>
    <dgm:pt modelId="{1CC2AD13-00F2-4411-86FF-CF254AE1652F}" type="pres">
      <dgm:prSet presAssocID="{3F2E9703-030B-487D-AB54-5FBC0CB863FD}" presName="hierChild3" presStyleCnt="0"/>
      <dgm:spPr/>
    </dgm:pt>
    <dgm:pt modelId="{EE615DF2-9AF5-4E30-A2A6-0D599C3E0373}" type="pres">
      <dgm:prSet presAssocID="{387A41A3-C79F-40FA-88CB-41C8F3B32015}" presName="Name10" presStyleLbl="parChTrans1D2" presStyleIdx="1" presStyleCnt="2"/>
      <dgm:spPr/>
    </dgm:pt>
    <dgm:pt modelId="{0A640CF0-7B3E-4E92-849E-419CE8E3FDD4}" type="pres">
      <dgm:prSet presAssocID="{6281132A-0395-4E4C-BF3C-700F5AED2441}" presName="hierRoot2" presStyleCnt="0"/>
      <dgm:spPr/>
    </dgm:pt>
    <dgm:pt modelId="{5039493F-7AF1-44B8-A75E-506E264588FB}" type="pres">
      <dgm:prSet presAssocID="{6281132A-0395-4E4C-BF3C-700F5AED2441}" presName="composite2" presStyleCnt="0"/>
      <dgm:spPr/>
    </dgm:pt>
    <dgm:pt modelId="{C00389A3-1C00-411E-8F10-A24892282B8B}" type="pres">
      <dgm:prSet presAssocID="{6281132A-0395-4E4C-BF3C-700F5AED2441}" presName="background2" presStyleLbl="node2" presStyleIdx="1" presStyleCnt="2"/>
      <dgm:spPr/>
    </dgm:pt>
    <dgm:pt modelId="{50AA1765-4B38-485B-8B22-500C69E3201F}" type="pres">
      <dgm:prSet presAssocID="{6281132A-0395-4E4C-BF3C-700F5AED2441}" presName="text2" presStyleLbl="fgAcc2" presStyleIdx="1" presStyleCnt="2">
        <dgm:presLayoutVars>
          <dgm:chPref val="3"/>
        </dgm:presLayoutVars>
      </dgm:prSet>
      <dgm:spPr/>
    </dgm:pt>
    <dgm:pt modelId="{06B28B40-E2A8-4DF9-AEC5-AE39EF96A087}" type="pres">
      <dgm:prSet presAssocID="{6281132A-0395-4E4C-BF3C-700F5AED2441}" presName="hierChild3" presStyleCnt="0"/>
      <dgm:spPr/>
    </dgm:pt>
  </dgm:ptLst>
  <dgm:cxnLst>
    <dgm:cxn modelId="{8121383B-C171-4806-87CA-7AD6521E87ED}" type="presOf" srcId="{DE3970BC-A54D-461F-A238-2055DDE61C01}" destId="{5636D7BE-F527-4379-A05C-14BA607C2AF5}" srcOrd="0" destOrd="0" presId="urn:microsoft.com/office/officeart/2005/8/layout/hierarchy1"/>
    <dgm:cxn modelId="{5C255C3B-2A40-4F70-9506-A9533801DACA}" type="presOf" srcId="{DD824628-7A13-4D07-8A88-3E1F18C67995}" destId="{89869D03-D022-42F7-95B3-DCAC07D4185D}" srcOrd="0" destOrd="0" presId="urn:microsoft.com/office/officeart/2005/8/layout/hierarchy1"/>
    <dgm:cxn modelId="{ADF3666A-0644-4D4A-8CF2-1980196A2E31}" srcId="{DE3970BC-A54D-461F-A238-2055DDE61C01}" destId="{DD824628-7A13-4D07-8A88-3E1F18C67995}" srcOrd="0" destOrd="0" parTransId="{B5F0F4A4-7915-4830-9591-0EB41287BFCB}" sibTransId="{FA11CEBA-C24D-4667-AE0C-6C384F1915F1}"/>
    <dgm:cxn modelId="{44E9924D-B0D9-4585-BC93-3586267683C0}" srcId="{DD824628-7A13-4D07-8A88-3E1F18C67995}" destId="{3F2E9703-030B-487D-AB54-5FBC0CB863FD}" srcOrd="0" destOrd="0" parTransId="{ED7B3D96-E729-4555-A6B3-01365BA072F6}" sibTransId="{BEA129D5-7551-46DE-A321-279119D5BCCE}"/>
    <dgm:cxn modelId="{284EA457-6595-4F65-9DB6-1C6A95BD0572}" type="presOf" srcId="{6281132A-0395-4E4C-BF3C-700F5AED2441}" destId="{50AA1765-4B38-485B-8B22-500C69E3201F}" srcOrd="0" destOrd="0" presId="urn:microsoft.com/office/officeart/2005/8/layout/hierarchy1"/>
    <dgm:cxn modelId="{F677AB89-87FC-4ED4-9DF8-72FABF2F2F0C}" type="presOf" srcId="{3F2E9703-030B-487D-AB54-5FBC0CB863FD}" destId="{146ED4FD-34C3-4A2B-9085-6239819F3AF1}" srcOrd="0" destOrd="0" presId="urn:microsoft.com/office/officeart/2005/8/layout/hierarchy1"/>
    <dgm:cxn modelId="{30D99896-84C6-4656-B76F-BB25162156D0}" srcId="{DD824628-7A13-4D07-8A88-3E1F18C67995}" destId="{6281132A-0395-4E4C-BF3C-700F5AED2441}" srcOrd="1" destOrd="0" parTransId="{387A41A3-C79F-40FA-88CB-41C8F3B32015}" sibTransId="{2E32554E-3C91-416C-AF9D-4ECBDD4DD3A2}"/>
    <dgm:cxn modelId="{69F93BBC-3478-4889-B03A-D2296C71E57E}" type="presOf" srcId="{ED7B3D96-E729-4555-A6B3-01365BA072F6}" destId="{F353FA23-F2F1-4B01-9E7C-E979A5312263}" srcOrd="0" destOrd="0" presId="urn:microsoft.com/office/officeart/2005/8/layout/hierarchy1"/>
    <dgm:cxn modelId="{A1AB41EA-66D7-41A2-97DF-A4AA16403CE7}" type="presOf" srcId="{387A41A3-C79F-40FA-88CB-41C8F3B32015}" destId="{EE615DF2-9AF5-4E30-A2A6-0D599C3E0373}" srcOrd="0" destOrd="0" presId="urn:microsoft.com/office/officeart/2005/8/layout/hierarchy1"/>
    <dgm:cxn modelId="{D83A9F60-B130-411D-AF5B-05CB62B18C3F}" type="presParOf" srcId="{5636D7BE-F527-4379-A05C-14BA607C2AF5}" destId="{3A8A4335-3BB5-44DF-934F-F26027717085}" srcOrd="0" destOrd="0" presId="urn:microsoft.com/office/officeart/2005/8/layout/hierarchy1"/>
    <dgm:cxn modelId="{43EEDC11-E29E-4B51-ACAD-E567931D48DC}" type="presParOf" srcId="{3A8A4335-3BB5-44DF-934F-F26027717085}" destId="{F5646A70-5B79-448D-B105-70CDE1C5DABF}" srcOrd="0" destOrd="0" presId="urn:microsoft.com/office/officeart/2005/8/layout/hierarchy1"/>
    <dgm:cxn modelId="{AC1548DA-08A5-4181-B7EA-B9CE323AC29D}" type="presParOf" srcId="{F5646A70-5B79-448D-B105-70CDE1C5DABF}" destId="{71033F8A-DFC6-4BEF-B6AF-6256F6391D88}" srcOrd="0" destOrd="0" presId="urn:microsoft.com/office/officeart/2005/8/layout/hierarchy1"/>
    <dgm:cxn modelId="{586C302F-C756-4C44-B7B4-954F3AC60E39}" type="presParOf" srcId="{F5646A70-5B79-448D-B105-70CDE1C5DABF}" destId="{89869D03-D022-42F7-95B3-DCAC07D4185D}" srcOrd="1" destOrd="0" presId="urn:microsoft.com/office/officeart/2005/8/layout/hierarchy1"/>
    <dgm:cxn modelId="{9A770579-DDE8-48EC-B140-B6A08A473FC0}" type="presParOf" srcId="{3A8A4335-3BB5-44DF-934F-F26027717085}" destId="{D0138763-888A-4C38-BC5C-8426D8504001}" srcOrd="1" destOrd="0" presId="urn:microsoft.com/office/officeart/2005/8/layout/hierarchy1"/>
    <dgm:cxn modelId="{253B1527-51FD-4445-B249-0AF52B02C355}" type="presParOf" srcId="{D0138763-888A-4C38-BC5C-8426D8504001}" destId="{F353FA23-F2F1-4B01-9E7C-E979A5312263}" srcOrd="0" destOrd="0" presId="urn:microsoft.com/office/officeart/2005/8/layout/hierarchy1"/>
    <dgm:cxn modelId="{D6C8B618-A414-4279-A48F-7AC8AF8433D5}" type="presParOf" srcId="{D0138763-888A-4C38-BC5C-8426D8504001}" destId="{B87111A2-A47A-4DCB-9D19-99EE0B2DFCBE}" srcOrd="1" destOrd="0" presId="urn:microsoft.com/office/officeart/2005/8/layout/hierarchy1"/>
    <dgm:cxn modelId="{DD16022B-EA18-4277-8937-2049B0133978}" type="presParOf" srcId="{B87111A2-A47A-4DCB-9D19-99EE0B2DFCBE}" destId="{74896B1D-9AF6-45E7-A6C3-0F8B8B832420}" srcOrd="0" destOrd="0" presId="urn:microsoft.com/office/officeart/2005/8/layout/hierarchy1"/>
    <dgm:cxn modelId="{C94ACA46-7C35-4416-A916-AFC601465976}" type="presParOf" srcId="{74896B1D-9AF6-45E7-A6C3-0F8B8B832420}" destId="{D297A015-F93D-4362-9D37-82B4C7C1B687}" srcOrd="0" destOrd="0" presId="urn:microsoft.com/office/officeart/2005/8/layout/hierarchy1"/>
    <dgm:cxn modelId="{B50BF865-5A66-4206-9854-31A69A8834CA}" type="presParOf" srcId="{74896B1D-9AF6-45E7-A6C3-0F8B8B832420}" destId="{146ED4FD-34C3-4A2B-9085-6239819F3AF1}" srcOrd="1" destOrd="0" presId="urn:microsoft.com/office/officeart/2005/8/layout/hierarchy1"/>
    <dgm:cxn modelId="{15372B12-9E4A-4470-ABE0-E71A70E13424}" type="presParOf" srcId="{B87111A2-A47A-4DCB-9D19-99EE0B2DFCBE}" destId="{1CC2AD13-00F2-4411-86FF-CF254AE1652F}" srcOrd="1" destOrd="0" presId="urn:microsoft.com/office/officeart/2005/8/layout/hierarchy1"/>
    <dgm:cxn modelId="{2C482ACB-D2B9-43B3-8DFF-F2C352D4D105}" type="presParOf" srcId="{D0138763-888A-4C38-BC5C-8426D8504001}" destId="{EE615DF2-9AF5-4E30-A2A6-0D599C3E0373}" srcOrd="2" destOrd="0" presId="urn:microsoft.com/office/officeart/2005/8/layout/hierarchy1"/>
    <dgm:cxn modelId="{6B13F25F-2B71-44BD-AB8C-E8921F32E57F}" type="presParOf" srcId="{D0138763-888A-4C38-BC5C-8426D8504001}" destId="{0A640CF0-7B3E-4E92-849E-419CE8E3FDD4}" srcOrd="3" destOrd="0" presId="urn:microsoft.com/office/officeart/2005/8/layout/hierarchy1"/>
    <dgm:cxn modelId="{4D665BF9-5A82-4735-91BF-A64A3DE93368}" type="presParOf" srcId="{0A640CF0-7B3E-4E92-849E-419CE8E3FDD4}" destId="{5039493F-7AF1-44B8-A75E-506E264588FB}" srcOrd="0" destOrd="0" presId="urn:microsoft.com/office/officeart/2005/8/layout/hierarchy1"/>
    <dgm:cxn modelId="{41F87F52-4C77-41B4-B5C4-3BB2B3DF0745}" type="presParOf" srcId="{5039493F-7AF1-44B8-A75E-506E264588FB}" destId="{C00389A3-1C00-411E-8F10-A24892282B8B}" srcOrd="0" destOrd="0" presId="urn:microsoft.com/office/officeart/2005/8/layout/hierarchy1"/>
    <dgm:cxn modelId="{0B147F12-0ACD-475A-8B5E-7F4863B36C2A}" type="presParOf" srcId="{5039493F-7AF1-44B8-A75E-506E264588FB}" destId="{50AA1765-4B38-485B-8B22-500C69E3201F}" srcOrd="1" destOrd="0" presId="urn:microsoft.com/office/officeart/2005/8/layout/hierarchy1"/>
    <dgm:cxn modelId="{84B5FFD3-D822-4E57-BE11-D3B35CCB006B}" type="presParOf" srcId="{0A640CF0-7B3E-4E92-849E-419CE8E3FDD4}" destId="{06B28B40-E2A8-4DF9-AEC5-AE39EF96A0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BE604-4EE8-498E-9730-28C7E655B5F4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VERY LARGE AND BUSY FIRE DEPARTMENT WITH HIGH CALL VOLUME</a:t>
          </a:r>
        </a:p>
      </dsp:txBody>
      <dsp:txXfrm>
        <a:off x="66025" y="114994"/>
        <a:ext cx="10383550" cy="1220470"/>
      </dsp:txXfrm>
    </dsp:sp>
    <dsp:sp modelId="{8C597137-756C-48B7-9CFD-52BAE386DA9C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OVER 400,000 CALLS PER YEAR, AND CLIMBING</a:t>
          </a:r>
        </a:p>
      </dsp:txBody>
      <dsp:txXfrm>
        <a:off x="66025" y="1565434"/>
        <a:ext cx="10383550" cy="1220470"/>
      </dsp:txXfrm>
    </dsp:sp>
    <dsp:sp modelId="{3C875E0D-8DCA-4EDD-8037-1AD618C868F5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THE IMPACT OF RECALLS</a:t>
          </a:r>
        </a:p>
      </dsp:txBody>
      <dsp:txXfrm>
        <a:off x="66025" y="3015873"/>
        <a:ext cx="10383550" cy="12204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80B58-EB2D-4C8A-9D00-CED2DE96053D}">
      <dsp:nvSpPr>
        <dsp:cNvPr id="0" name=""/>
        <dsp:cNvSpPr/>
      </dsp:nvSpPr>
      <dsp:spPr>
        <a:xfrm>
          <a:off x="947201" y="52743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753B9-51FB-4FE2-A889-CF49887C92BD}">
      <dsp:nvSpPr>
        <dsp:cNvPr id="0" name=""/>
        <dsp:cNvSpPr/>
      </dsp:nvSpPr>
      <dsp:spPr>
        <a:xfrm>
          <a:off x="59990" y="2374469"/>
          <a:ext cx="3226223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Moral Injury is a form of trauma. </a:t>
          </a:r>
        </a:p>
      </dsp:txBody>
      <dsp:txXfrm>
        <a:off x="59990" y="2374469"/>
        <a:ext cx="3226223" cy="787500"/>
      </dsp:txXfrm>
    </dsp:sp>
    <dsp:sp modelId="{7988DCD1-6361-4C24-ADCD-90F994B860D6}">
      <dsp:nvSpPr>
        <dsp:cNvPr id="0" name=""/>
        <dsp:cNvSpPr/>
      </dsp:nvSpPr>
      <dsp:spPr>
        <a:xfrm>
          <a:off x="4738014" y="52743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04300-466D-4943-83DA-1C60372D03E4}">
      <dsp:nvSpPr>
        <dsp:cNvPr id="0" name=""/>
        <dsp:cNvSpPr/>
      </dsp:nvSpPr>
      <dsp:spPr>
        <a:xfrm>
          <a:off x="3850802" y="2374469"/>
          <a:ext cx="3226223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It is relevant to Fire/EMS because it impacts the mental and spiritual health of firefighters, which then can impact that FF's relationships and overall functioning.  </a:t>
          </a:r>
        </a:p>
      </dsp:txBody>
      <dsp:txXfrm>
        <a:off x="3850802" y="2374469"/>
        <a:ext cx="3226223" cy="787500"/>
      </dsp:txXfrm>
    </dsp:sp>
    <dsp:sp modelId="{C13E46EB-00C2-4A46-9A4A-922E893ABD11}">
      <dsp:nvSpPr>
        <dsp:cNvPr id="0" name=""/>
        <dsp:cNvSpPr/>
      </dsp:nvSpPr>
      <dsp:spPr>
        <a:xfrm>
          <a:off x="8528826" y="52743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0B1A6-89F9-4F39-8B94-7DD2F5E79608}">
      <dsp:nvSpPr>
        <dsp:cNvPr id="0" name=""/>
        <dsp:cNvSpPr/>
      </dsp:nvSpPr>
      <dsp:spPr>
        <a:xfrm>
          <a:off x="7641615" y="2374469"/>
          <a:ext cx="3226223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It can negatively change our view of ourselves, others and/or the world as it creates unresolved internal conflict. </a:t>
          </a:r>
        </a:p>
      </dsp:txBody>
      <dsp:txXfrm>
        <a:off x="7641615" y="2374469"/>
        <a:ext cx="3226223" cy="787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5978C-BDF3-4CB6-A734-99275AB3AEE4}">
      <dsp:nvSpPr>
        <dsp:cNvPr id="0" name=""/>
        <dsp:cNvSpPr/>
      </dsp:nvSpPr>
      <dsp:spPr>
        <a:xfrm>
          <a:off x="51156" y="207930"/>
          <a:ext cx="687006" cy="6870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4E4A2-0ACD-4758-8A13-5989B234B10B}">
      <dsp:nvSpPr>
        <dsp:cNvPr id="0" name=""/>
        <dsp:cNvSpPr/>
      </dsp:nvSpPr>
      <dsp:spPr>
        <a:xfrm>
          <a:off x="195427" y="352202"/>
          <a:ext cx="398463" cy="3984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19009-DAB6-4F41-9DAA-ADDF83CC551B}">
      <dsp:nvSpPr>
        <dsp:cNvPr id="0" name=""/>
        <dsp:cNvSpPr/>
      </dsp:nvSpPr>
      <dsp:spPr>
        <a:xfrm>
          <a:off x="885378" y="207930"/>
          <a:ext cx="1619371" cy="68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Feelings of shame and guilt </a:t>
          </a:r>
        </a:p>
      </dsp:txBody>
      <dsp:txXfrm>
        <a:off x="885378" y="207930"/>
        <a:ext cx="1619371" cy="687006"/>
      </dsp:txXfrm>
    </dsp:sp>
    <dsp:sp modelId="{C555F60E-2109-4E9E-B427-F608F21315F5}">
      <dsp:nvSpPr>
        <dsp:cNvPr id="0" name=""/>
        <dsp:cNvSpPr/>
      </dsp:nvSpPr>
      <dsp:spPr>
        <a:xfrm>
          <a:off x="2786913" y="207930"/>
          <a:ext cx="687006" cy="6870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47544-1768-4A37-826E-FC7AEA88D6FB}">
      <dsp:nvSpPr>
        <dsp:cNvPr id="0" name=""/>
        <dsp:cNvSpPr/>
      </dsp:nvSpPr>
      <dsp:spPr>
        <a:xfrm>
          <a:off x="2931184" y="352202"/>
          <a:ext cx="398463" cy="3984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F256F-8EAF-4B02-A1B2-7929D3434F4F}">
      <dsp:nvSpPr>
        <dsp:cNvPr id="0" name=""/>
        <dsp:cNvSpPr/>
      </dsp:nvSpPr>
      <dsp:spPr>
        <a:xfrm>
          <a:off x="3621134" y="207930"/>
          <a:ext cx="1619371" cy="68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Self-doubt </a:t>
          </a:r>
        </a:p>
      </dsp:txBody>
      <dsp:txXfrm>
        <a:off x="3621134" y="207930"/>
        <a:ext cx="1619371" cy="687006"/>
      </dsp:txXfrm>
    </dsp:sp>
    <dsp:sp modelId="{2789F941-84F5-4774-A5D7-D82D03BA49FA}">
      <dsp:nvSpPr>
        <dsp:cNvPr id="0" name=""/>
        <dsp:cNvSpPr/>
      </dsp:nvSpPr>
      <dsp:spPr>
        <a:xfrm>
          <a:off x="51156" y="1532921"/>
          <a:ext cx="687006" cy="6870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54950-FB51-4066-A75D-D1D2DB9D482F}">
      <dsp:nvSpPr>
        <dsp:cNvPr id="0" name=""/>
        <dsp:cNvSpPr/>
      </dsp:nvSpPr>
      <dsp:spPr>
        <a:xfrm>
          <a:off x="195427" y="1677192"/>
          <a:ext cx="398463" cy="3984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DCA63-3BBE-4142-A5F6-592F59E4EF56}">
      <dsp:nvSpPr>
        <dsp:cNvPr id="0" name=""/>
        <dsp:cNvSpPr/>
      </dsp:nvSpPr>
      <dsp:spPr>
        <a:xfrm>
          <a:off x="885378" y="1532921"/>
          <a:ext cx="1619371" cy="68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Isolation and withdrawal </a:t>
          </a:r>
        </a:p>
      </dsp:txBody>
      <dsp:txXfrm>
        <a:off x="885378" y="1532921"/>
        <a:ext cx="1619371" cy="687006"/>
      </dsp:txXfrm>
    </dsp:sp>
    <dsp:sp modelId="{85E03ABE-320D-40E6-9037-586FB4E9EF5B}">
      <dsp:nvSpPr>
        <dsp:cNvPr id="0" name=""/>
        <dsp:cNvSpPr/>
      </dsp:nvSpPr>
      <dsp:spPr>
        <a:xfrm>
          <a:off x="2786913" y="1532921"/>
          <a:ext cx="687006" cy="6870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28CB3-D79A-4EB8-B9C3-608109D0C703}">
      <dsp:nvSpPr>
        <dsp:cNvPr id="0" name=""/>
        <dsp:cNvSpPr/>
      </dsp:nvSpPr>
      <dsp:spPr>
        <a:xfrm>
          <a:off x="2931184" y="1677192"/>
          <a:ext cx="398463" cy="3984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B74F-F28A-46F3-BA2C-617B4E6F7666}">
      <dsp:nvSpPr>
        <dsp:cNvPr id="0" name=""/>
        <dsp:cNvSpPr/>
      </dsp:nvSpPr>
      <dsp:spPr>
        <a:xfrm>
          <a:off x="3621134" y="1532921"/>
          <a:ext cx="1619371" cy="68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Increased irritability and aggression </a:t>
          </a:r>
        </a:p>
      </dsp:txBody>
      <dsp:txXfrm>
        <a:off x="3621134" y="1532921"/>
        <a:ext cx="1619371" cy="687006"/>
      </dsp:txXfrm>
    </dsp:sp>
    <dsp:sp modelId="{E19F6A16-A8E4-4B20-A008-4178638E0B6E}">
      <dsp:nvSpPr>
        <dsp:cNvPr id="0" name=""/>
        <dsp:cNvSpPr/>
      </dsp:nvSpPr>
      <dsp:spPr>
        <a:xfrm>
          <a:off x="51156" y="2857911"/>
          <a:ext cx="687006" cy="6870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769C0-65E1-472A-A635-753B76549368}">
      <dsp:nvSpPr>
        <dsp:cNvPr id="0" name=""/>
        <dsp:cNvSpPr/>
      </dsp:nvSpPr>
      <dsp:spPr>
        <a:xfrm>
          <a:off x="195427" y="3002183"/>
          <a:ext cx="398463" cy="39846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C29C5-638E-4AE2-BDE1-BC7606156B22}">
      <dsp:nvSpPr>
        <dsp:cNvPr id="0" name=""/>
        <dsp:cNvSpPr/>
      </dsp:nvSpPr>
      <dsp:spPr>
        <a:xfrm>
          <a:off x="885378" y="2857911"/>
          <a:ext cx="1619371" cy="687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Change in ethical, spiritual or religious beliefs  </a:t>
          </a:r>
        </a:p>
      </dsp:txBody>
      <dsp:txXfrm>
        <a:off x="885378" y="2857911"/>
        <a:ext cx="1619371" cy="6870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E60D5-9A9C-46CA-8E50-646F4724A3D2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6E155-F872-4DD6-9D08-96BEF48D81C8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4EB93-8E69-431A-9990-B852E1DF1E5D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Focus on what we can control </a:t>
          </a:r>
        </a:p>
      </dsp:txBody>
      <dsp:txXfrm>
        <a:off x="1834517" y="469890"/>
        <a:ext cx="3148942" cy="1335915"/>
      </dsp:txXfrm>
    </dsp:sp>
    <dsp:sp modelId="{69DA1550-ABC4-4927-BA55-B369E0B5E187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5B818-9CF1-4EC7-BE78-3268E003FBF2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0979D-E70A-483E-966A-EC84E3CAF2CE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Acknowledge the internal conflict and feelings- do not avoid </a:t>
          </a:r>
        </a:p>
      </dsp:txBody>
      <dsp:txXfrm>
        <a:off x="7154322" y="469890"/>
        <a:ext cx="3148942" cy="1335915"/>
      </dsp:txXfrm>
    </dsp:sp>
    <dsp:sp modelId="{4D3B0BBF-AD02-47EF-8B6A-5CBEB4C7E187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991DD-8969-44CC-BE1B-963D1D99AA39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DD29B-A2A5-4D0A-B7D2-D12BF973EE9F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Practice Self-compassion and self-care </a:t>
          </a:r>
        </a:p>
      </dsp:txBody>
      <dsp:txXfrm>
        <a:off x="1834517" y="2545532"/>
        <a:ext cx="3148942" cy="1335915"/>
      </dsp:txXfrm>
    </dsp:sp>
    <dsp:sp modelId="{AB648136-3689-4B26-B0EF-60883A0D2ADC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A556B-30C0-4FDF-85B6-29095E799FB8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1D850-F297-465D-AEE5-D27C4E753D53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Forgiveness </a:t>
          </a:r>
        </a:p>
      </dsp:txBody>
      <dsp:txXfrm>
        <a:off x="7154322" y="2545532"/>
        <a:ext cx="3148942" cy="13359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9868A-DD3C-40D4-A5DD-1AC16529BC83}">
      <dsp:nvSpPr>
        <dsp:cNvPr id="0" name=""/>
        <dsp:cNvSpPr/>
      </dsp:nvSpPr>
      <dsp:spPr>
        <a:xfrm>
          <a:off x="0" y="0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Prioritize sleep. Helps with mood, memory, reaction time, and quick decision making. Regular schedule; practice relaxation techniques so you can relax on command; take short naps.</a:t>
          </a:r>
        </a:p>
      </dsp:txBody>
      <dsp:txXfrm>
        <a:off x="48627" y="48627"/>
        <a:ext cx="7572674" cy="1562978"/>
      </dsp:txXfrm>
    </dsp:sp>
    <dsp:sp modelId="{F3FFB0B7-D603-4EDB-AF32-BFC42A4012DF}">
      <dsp:nvSpPr>
        <dsp:cNvPr id="0" name=""/>
        <dsp:cNvSpPr/>
      </dsp:nvSpPr>
      <dsp:spPr>
        <a:xfrm>
          <a:off x="1639174" y="2029172"/>
          <a:ext cx="9288654" cy="1660232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Talk about your difficult experiences with people you can trust. Don’t bottle up your emotions. Use the Peer Support Team. Behavioral Health Professionals. </a:t>
          </a:r>
        </a:p>
      </dsp:txBody>
      <dsp:txXfrm>
        <a:off x="1687801" y="2077799"/>
        <a:ext cx="6473075" cy="1562978"/>
      </dsp:txXfrm>
    </dsp:sp>
    <dsp:sp modelId="{82465B2E-2469-44DE-8208-E1046989D8DB}">
      <dsp:nvSpPr>
        <dsp:cNvPr id="0" name=""/>
        <dsp:cNvSpPr/>
      </dsp:nvSpPr>
      <dsp:spPr>
        <a:xfrm>
          <a:off x="8209503" y="1305127"/>
          <a:ext cx="1079150" cy="10791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452312" y="1305127"/>
        <a:ext cx="593532" cy="8120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E8E87-5B8A-48A3-8ACE-9F7D23D960A3}">
      <dsp:nvSpPr>
        <dsp:cNvPr id="0" name=""/>
        <dsp:cNvSpPr/>
      </dsp:nvSpPr>
      <dsp:spPr>
        <a:xfrm>
          <a:off x="282221" y="141040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480F1-74A3-4B08-9E9B-9D4FB95D9FC2}">
      <dsp:nvSpPr>
        <dsp:cNvPr id="0" name=""/>
        <dsp:cNvSpPr/>
      </dsp:nvSpPr>
      <dsp:spPr>
        <a:xfrm>
          <a:off x="570337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636C2-B25D-4E5D-ABDD-F5845C580118}">
      <dsp:nvSpPr>
        <dsp:cNvPr id="0" name=""/>
        <dsp:cNvSpPr/>
      </dsp:nvSpPr>
      <dsp:spPr>
        <a:xfrm>
          <a:off x="1948202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Practice mindfulness and meditation. Mindfulness is non-judgmental awareness of the present moment. Meditation is a formal practice that uses mindfulness and has a specific focus, such as the breath, to achieve inner calm. </a:t>
          </a:r>
        </a:p>
      </dsp:txBody>
      <dsp:txXfrm>
        <a:off x="1948202" y="1410409"/>
        <a:ext cx="3233964" cy="1371985"/>
      </dsp:txXfrm>
    </dsp:sp>
    <dsp:sp modelId="{C9015D51-B07C-4616-AEA7-3B73E8D12747}">
      <dsp:nvSpPr>
        <dsp:cNvPr id="0" name=""/>
        <dsp:cNvSpPr/>
      </dsp:nvSpPr>
      <dsp:spPr>
        <a:xfrm>
          <a:off x="5745661" y="141040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1C296-1224-4981-AF82-41B87F74D09B}">
      <dsp:nvSpPr>
        <dsp:cNvPr id="0" name=""/>
        <dsp:cNvSpPr/>
      </dsp:nvSpPr>
      <dsp:spPr>
        <a:xfrm>
          <a:off x="6033778" y="1698526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57943-F387-44A1-81FB-C5057B0EB51C}">
      <dsp:nvSpPr>
        <dsp:cNvPr id="0" name=""/>
        <dsp:cNvSpPr/>
      </dsp:nvSpPr>
      <dsp:spPr>
        <a:xfrm>
          <a:off x="7411643" y="141040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Stay connected with family and friends. Social support is one of the greatest contributors to mental health. Sometimes you have to force yourself</a:t>
          </a:r>
          <a:r>
            <a:rPr lang="en-US" sz="1400" b="1" kern="1200"/>
            <a:t>.</a:t>
          </a:r>
          <a:endParaRPr lang="en-US" sz="1400" kern="1200"/>
        </a:p>
      </dsp:txBody>
      <dsp:txXfrm>
        <a:off x="7411643" y="1410409"/>
        <a:ext cx="3233964" cy="13719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A8F4F-C07E-43C2-804E-2AC1A3965B19}">
      <dsp:nvSpPr>
        <dsp:cNvPr id="0" name=""/>
        <dsp:cNvSpPr/>
      </dsp:nvSpPr>
      <dsp:spPr>
        <a:xfrm>
          <a:off x="1333" y="882495"/>
          <a:ext cx="4855627" cy="2427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Set boundaries. Be aware of your own needs and don’t be afraid to say “no” to others when necessary. Establish time for yourself within the family.</a:t>
          </a:r>
        </a:p>
      </dsp:txBody>
      <dsp:txXfrm>
        <a:off x="72441" y="953603"/>
        <a:ext cx="4713411" cy="2285597"/>
      </dsp:txXfrm>
    </dsp:sp>
    <dsp:sp modelId="{43F32323-C95C-4F37-BBCB-C00DCC9DC984}">
      <dsp:nvSpPr>
        <dsp:cNvPr id="0" name=""/>
        <dsp:cNvSpPr/>
      </dsp:nvSpPr>
      <dsp:spPr>
        <a:xfrm>
          <a:off x="6070867" y="882495"/>
          <a:ext cx="4855627" cy="24278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Schedule quality time with family. </a:t>
          </a:r>
        </a:p>
      </dsp:txBody>
      <dsp:txXfrm>
        <a:off x="6141975" y="953603"/>
        <a:ext cx="4713411" cy="22855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599D2-93C1-40F7-B8DA-DDB5414B3464}">
      <dsp:nvSpPr>
        <dsp:cNvPr id="0" name=""/>
        <dsp:cNvSpPr/>
      </dsp:nvSpPr>
      <dsp:spPr>
        <a:xfrm>
          <a:off x="228107" y="2079"/>
          <a:ext cx="4188645" cy="4188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Communicate openly about stress. Let others know how they can best support you. This strengthens relationships and prevents misunderstandings.</a:t>
          </a:r>
        </a:p>
      </dsp:txBody>
      <dsp:txXfrm>
        <a:off x="841520" y="615492"/>
        <a:ext cx="2961819" cy="2961819"/>
      </dsp:txXfrm>
    </dsp:sp>
    <dsp:sp modelId="{B1F45EEE-5BC5-45EC-8540-CFE037BDADA6}">
      <dsp:nvSpPr>
        <dsp:cNvPr id="0" name=""/>
        <dsp:cNvSpPr/>
      </dsp:nvSpPr>
      <dsp:spPr>
        <a:xfrm rot="5400000">
          <a:off x="4762316" y="1541406"/>
          <a:ext cx="1466025" cy="110999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4A874-5665-4534-B4AF-FF1D2D1FE134}">
      <dsp:nvSpPr>
        <dsp:cNvPr id="0" name=""/>
        <dsp:cNvSpPr/>
      </dsp:nvSpPr>
      <dsp:spPr>
        <a:xfrm>
          <a:off x="6511075" y="2079"/>
          <a:ext cx="4188645" cy="4188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Practice gratitude regularly. Acknowledge small wins. </a:t>
          </a:r>
        </a:p>
      </dsp:txBody>
      <dsp:txXfrm>
        <a:off x="7124488" y="615492"/>
        <a:ext cx="2961819" cy="296181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649EA-A02D-468F-8ABC-ACD1E8D2DC2F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Assess your values and who is most important to you and use it as a guide. What is most meaningful to you? What is your “why”?</a:t>
          </a:r>
        </a:p>
      </dsp:txBody>
      <dsp:txXfrm>
        <a:off x="36841" y="36841"/>
        <a:ext cx="7931345" cy="1184159"/>
      </dsp:txXfrm>
    </dsp:sp>
    <dsp:sp modelId="{D8486171-B209-4CAC-8529-96978ED31BEA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Establish structure and a routine.</a:t>
          </a:r>
        </a:p>
      </dsp:txBody>
      <dsp:txXfrm>
        <a:off x="856428" y="1504322"/>
        <a:ext cx="7577788" cy="1184159"/>
      </dsp:txXfrm>
    </dsp:sp>
    <dsp:sp modelId="{3EEB638F-E152-4302-B907-F86D3DACF0C6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Take the first step. Make it easy. Eliminate the friction.</a:t>
          </a:r>
        </a:p>
      </dsp:txBody>
      <dsp:txXfrm>
        <a:off x="1676015" y="2971804"/>
        <a:ext cx="7577788" cy="1184159"/>
      </dsp:txXfrm>
    </dsp:sp>
    <dsp:sp modelId="{B0D611BC-F2CB-48CE-8398-FFB0E820BDC1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0BCBE76F-D85D-4BD1-9613-10DDE8959293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5B532-F6FF-4CED-AEBA-6C77C6D431DB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A54AF-675B-4C5C-BB3F-FDC3FCF1026A}">
      <dsp:nvSpPr>
        <dsp:cNvPr id="0" name=""/>
        <dsp:cNvSpPr/>
      </dsp:nvSpPr>
      <dsp:spPr>
        <a:xfrm>
          <a:off x="0" y="0"/>
          <a:ext cx="21031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Emotional &amp; Mental Well-being</a:t>
          </a:r>
          <a:endParaRPr lang="en-US" sz="2400" kern="1200"/>
        </a:p>
      </dsp:txBody>
      <dsp:txXfrm>
        <a:off x="0" y="0"/>
        <a:ext cx="2103120" cy="2175669"/>
      </dsp:txXfrm>
    </dsp:sp>
    <dsp:sp modelId="{0486621F-FF87-4D02-9F8F-189DF2C056C0}">
      <dsp:nvSpPr>
        <dsp:cNvPr id="0" name=""/>
        <dsp:cNvSpPr/>
      </dsp:nvSpPr>
      <dsp:spPr>
        <a:xfrm>
          <a:off x="2260854" y="33994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 open about your feelings (stress, exhaustion, pride, frustration, etc.).</a:t>
          </a:r>
        </a:p>
      </dsp:txBody>
      <dsp:txXfrm>
        <a:off x="2260854" y="33994"/>
        <a:ext cx="8254746" cy="679896"/>
      </dsp:txXfrm>
    </dsp:sp>
    <dsp:sp modelId="{CD086488-C95C-4AD8-83A2-556A70B7519D}">
      <dsp:nvSpPr>
        <dsp:cNvPr id="0" name=""/>
        <dsp:cNvSpPr/>
      </dsp:nvSpPr>
      <dsp:spPr>
        <a:xfrm>
          <a:off x="2103120" y="713891"/>
          <a:ext cx="84124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666D5-2025-41B8-B761-71CA32EC6841}">
      <dsp:nvSpPr>
        <dsp:cNvPr id="0" name=""/>
        <dsp:cNvSpPr/>
      </dsp:nvSpPr>
      <dsp:spPr>
        <a:xfrm>
          <a:off x="2260854" y="747886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Discuss any lingering emotions such as guilt, grief, or relief.</a:t>
          </a:r>
        </a:p>
      </dsp:txBody>
      <dsp:txXfrm>
        <a:off x="2260854" y="747886"/>
        <a:ext cx="8254746" cy="679896"/>
      </dsp:txXfrm>
    </dsp:sp>
    <dsp:sp modelId="{272753C0-B064-4E21-9610-2B5A18310049}">
      <dsp:nvSpPr>
        <dsp:cNvPr id="0" name=""/>
        <dsp:cNvSpPr/>
      </dsp:nvSpPr>
      <dsp:spPr>
        <a:xfrm>
          <a:off x="2103120" y="1427782"/>
          <a:ext cx="84124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B1B4B-C73F-4BCB-89BB-6172DB49A043}">
      <dsp:nvSpPr>
        <dsp:cNvPr id="0" name=""/>
        <dsp:cNvSpPr/>
      </dsp:nvSpPr>
      <dsp:spPr>
        <a:xfrm>
          <a:off x="2260854" y="1461777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Reassure them that you will reach out for support if needed.</a:t>
          </a:r>
        </a:p>
      </dsp:txBody>
      <dsp:txXfrm>
        <a:off x="2260854" y="1461777"/>
        <a:ext cx="8254746" cy="679896"/>
      </dsp:txXfrm>
    </dsp:sp>
    <dsp:sp modelId="{A3B56427-1410-4071-BEE5-C834E89E0A68}">
      <dsp:nvSpPr>
        <dsp:cNvPr id="0" name=""/>
        <dsp:cNvSpPr/>
      </dsp:nvSpPr>
      <dsp:spPr>
        <a:xfrm>
          <a:off x="2103120" y="2141674"/>
          <a:ext cx="84124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64DF1-9DCA-4C7A-A50B-3BDD0D150647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DAD9D-B8B4-4807-A843-3F2BDF9C7386}">
      <dsp:nvSpPr>
        <dsp:cNvPr id="0" name=""/>
        <dsp:cNvSpPr/>
      </dsp:nvSpPr>
      <dsp:spPr>
        <a:xfrm>
          <a:off x="0" y="2175669"/>
          <a:ext cx="210312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Reintegrating into Family Life</a:t>
          </a:r>
          <a:endParaRPr lang="en-US" sz="2400" kern="1200"/>
        </a:p>
      </dsp:txBody>
      <dsp:txXfrm>
        <a:off x="0" y="2175669"/>
        <a:ext cx="2103120" cy="2175669"/>
      </dsp:txXfrm>
    </dsp:sp>
    <dsp:sp modelId="{144DBB76-2A06-42F1-BDA5-8EF12CA118A4}">
      <dsp:nvSpPr>
        <dsp:cNvPr id="0" name=""/>
        <dsp:cNvSpPr/>
      </dsp:nvSpPr>
      <dsp:spPr>
        <a:xfrm>
          <a:off x="2260854" y="2209663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Express interest in what your spouse experienced while you were away.</a:t>
          </a:r>
        </a:p>
      </dsp:txBody>
      <dsp:txXfrm>
        <a:off x="2260854" y="2209663"/>
        <a:ext cx="8254746" cy="679896"/>
      </dsp:txXfrm>
    </dsp:sp>
    <dsp:sp modelId="{0424AB6E-DDCC-48C2-9804-773CE29CBE66}">
      <dsp:nvSpPr>
        <dsp:cNvPr id="0" name=""/>
        <dsp:cNvSpPr/>
      </dsp:nvSpPr>
      <dsp:spPr>
        <a:xfrm>
          <a:off x="2103120" y="2889560"/>
          <a:ext cx="84124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926D1-88EF-4FEF-8AE1-9BCF5D80906B}">
      <dsp:nvSpPr>
        <dsp:cNvPr id="0" name=""/>
        <dsp:cNvSpPr/>
      </dsp:nvSpPr>
      <dsp:spPr>
        <a:xfrm>
          <a:off x="2260854" y="2923555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Acknowledge that their routine had to adjust in your absence.</a:t>
          </a:r>
        </a:p>
      </dsp:txBody>
      <dsp:txXfrm>
        <a:off x="2260854" y="2923555"/>
        <a:ext cx="8254746" cy="679896"/>
      </dsp:txXfrm>
    </dsp:sp>
    <dsp:sp modelId="{FCD471BE-CEB8-4AC2-959A-4F8458C2D442}">
      <dsp:nvSpPr>
        <dsp:cNvPr id="0" name=""/>
        <dsp:cNvSpPr/>
      </dsp:nvSpPr>
      <dsp:spPr>
        <a:xfrm>
          <a:off x="2103120" y="3603451"/>
          <a:ext cx="84124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8397B-8A11-4682-8EE3-ADDF994CA4A6}">
      <dsp:nvSpPr>
        <dsp:cNvPr id="0" name=""/>
        <dsp:cNvSpPr/>
      </dsp:nvSpPr>
      <dsp:spPr>
        <a:xfrm>
          <a:off x="2260854" y="3637446"/>
          <a:ext cx="8254746" cy="679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Discuss any challenges they faced and how you can support them now that you are home.</a:t>
          </a:r>
        </a:p>
      </dsp:txBody>
      <dsp:txXfrm>
        <a:off x="2260854" y="3637446"/>
        <a:ext cx="8254746" cy="679896"/>
      </dsp:txXfrm>
    </dsp:sp>
    <dsp:sp modelId="{345B1509-9EDB-43A1-846B-99FB6BCFCDF6}">
      <dsp:nvSpPr>
        <dsp:cNvPr id="0" name=""/>
        <dsp:cNvSpPr/>
      </dsp:nvSpPr>
      <dsp:spPr>
        <a:xfrm>
          <a:off x="2103120" y="4317343"/>
          <a:ext cx="841248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80E5A-7758-4A55-9614-ACCFAFE96BA7}">
      <dsp:nvSpPr>
        <dsp:cNvPr id="0" name=""/>
        <dsp:cNvSpPr/>
      </dsp:nvSpPr>
      <dsp:spPr>
        <a:xfrm rot="5400000">
          <a:off x="5753801" y="-1400502"/>
          <a:ext cx="3354244" cy="699381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Plan time together (walk the dog).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Avoid rushing back into responsibilities; take time to reset together.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Express gratitude for their support and patience.</a:t>
          </a:r>
        </a:p>
      </dsp:txBody>
      <dsp:txXfrm rot="-5400000">
        <a:off x="3934019" y="583021"/>
        <a:ext cx="6830069" cy="3026762"/>
      </dsp:txXfrm>
    </dsp:sp>
    <dsp:sp modelId="{30B7ECE3-61F4-4FE2-ACB0-07CEA9FE8A3D}">
      <dsp:nvSpPr>
        <dsp:cNvPr id="0" name=""/>
        <dsp:cNvSpPr/>
      </dsp:nvSpPr>
      <dsp:spPr>
        <a:xfrm>
          <a:off x="0" y="0"/>
          <a:ext cx="3934018" cy="41928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/>
            <a:t>Rebuilding Connection</a:t>
          </a:r>
          <a:endParaRPr lang="en-US" sz="4700" kern="1200"/>
        </a:p>
      </dsp:txBody>
      <dsp:txXfrm>
        <a:off x="192043" y="192043"/>
        <a:ext cx="3549932" cy="380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A450D-9D06-4B85-8B1C-E8F256892B32}">
      <dsp:nvSpPr>
        <dsp:cNvPr id="0" name=""/>
        <dsp:cNvSpPr/>
      </dsp:nvSpPr>
      <dsp:spPr>
        <a:xfrm>
          <a:off x="205509" y="1640565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2F033-6444-4B7F-86C2-7FC51EC5B590}">
      <dsp:nvSpPr>
        <dsp:cNvPr id="0" name=""/>
        <dsp:cNvSpPr/>
      </dsp:nvSpPr>
      <dsp:spPr>
        <a:xfrm>
          <a:off x="396960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891E8-E6DF-4D99-8056-F4535A779B07}">
      <dsp:nvSpPr>
        <dsp:cNvPr id="0" name=""/>
        <dsp:cNvSpPr/>
      </dsp:nvSpPr>
      <dsp:spPr>
        <a:xfrm>
          <a:off x="1312541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 ADJUST TO THE ENVIRONMENT THAT WE ARE IN. </a:t>
          </a:r>
        </a:p>
      </dsp:txBody>
      <dsp:txXfrm>
        <a:off x="1312541" y="1640565"/>
        <a:ext cx="2148945" cy="911674"/>
      </dsp:txXfrm>
    </dsp:sp>
    <dsp:sp modelId="{9B8D9A0F-B099-488B-B178-67EA53D95DF5}">
      <dsp:nvSpPr>
        <dsp:cNvPr id="0" name=""/>
        <dsp:cNvSpPr/>
      </dsp:nvSpPr>
      <dsp:spPr>
        <a:xfrm>
          <a:off x="3835925" y="1640565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3F456-EBF8-4B24-9321-90A886A5E5AA}">
      <dsp:nvSpPr>
        <dsp:cNvPr id="0" name=""/>
        <dsp:cNvSpPr/>
      </dsp:nvSpPr>
      <dsp:spPr>
        <a:xfrm>
          <a:off x="4027376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E3DB0-ADCE-4943-B129-6C575FBAEDB7}">
      <dsp:nvSpPr>
        <dsp:cNvPr id="0" name=""/>
        <dsp:cNvSpPr/>
      </dsp:nvSpPr>
      <dsp:spPr>
        <a:xfrm>
          <a:off x="4942957" y="1379051"/>
          <a:ext cx="2148945" cy="1434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OVER TIME, WE CAN BECOME USED TO WHATEVER SENSATION OR FEELING A GIVEN SITUATION BRINGS OUT IN US.  ONCE WE HAVE ADAPTED TO WHATEVER IT IS, WE NO LONGER ARE AWARE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OF IT.</a:t>
          </a:r>
        </a:p>
      </dsp:txBody>
      <dsp:txXfrm>
        <a:off x="4942957" y="1379051"/>
        <a:ext cx="2148945" cy="1434701"/>
      </dsp:txXfrm>
    </dsp:sp>
    <dsp:sp modelId="{AF9EB5B6-894F-4789-B2C7-EF1D8F536ADB}">
      <dsp:nvSpPr>
        <dsp:cNvPr id="0" name=""/>
        <dsp:cNvSpPr/>
      </dsp:nvSpPr>
      <dsp:spPr>
        <a:xfrm>
          <a:off x="7466341" y="1640565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38F25-CBAA-4BFE-B5C5-06658EC326AE}">
      <dsp:nvSpPr>
        <dsp:cNvPr id="0" name=""/>
        <dsp:cNvSpPr/>
      </dsp:nvSpPr>
      <dsp:spPr>
        <a:xfrm>
          <a:off x="7657792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FD215-364B-436A-B1B5-1BC8AFE73004}">
      <dsp:nvSpPr>
        <dsp:cNvPr id="0" name=""/>
        <dsp:cNvSpPr/>
      </dsp:nvSpPr>
      <dsp:spPr>
        <a:xfrm>
          <a:off x="8573374" y="1392913"/>
          <a:ext cx="2148945" cy="140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WHEN WE DO NOT KNOW HOW WE FEEL, WE CAN MISS VALUABLE INFORMATION THAT WE NEED IN ORDER TO MAKE APPROPRIATE ADJUSTMENTS IN LIFE.  </a:t>
          </a:r>
        </a:p>
      </dsp:txBody>
      <dsp:txXfrm>
        <a:off x="8573374" y="1392913"/>
        <a:ext cx="2148945" cy="140697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D635-A562-46FC-8454-4EAEF09B4159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Addressing Their Concerns</a:t>
          </a:r>
          <a:endParaRPr lang="en-US" sz="2100" kern="1200"/>
        </a:p>
      </dsp:txBody>
      <dsp:txXfrm>
        <a:off x="307345" y="1546"/>
        <a:ext cx="3222855" cy="1933713"/>
      </dsp:txXfrm>
    </dsp:sp>
    <dsp:sp modelId="{84F36BB0-196D-45D7-BFC4-44F6A57773AA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Kids may have been worried about your safety; assure them that you are home and safe.</a:t>
          </a:r>
        </a:p>
      </dsp:txBody>
      <dsp:txXfrm>
        <a:off x="3852486" y="1546"/>
        <a:ext cx="3222855" cy="1933713"/>
      </dsp:txXfrm>
    </dsp:sp>
    <dsp:sp modelId="{9A9B5541-B9A6-4EFF-B569-56E9B906BB51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Explain the situation in simple, age-appropriate terms (e.g., “We worked hard to put out a big fire and helped a lot of people.”).</a:t>
          </a:r>
        </a:p>
      </dsp:txBody>
      <dsp:txXfrm>
        <a:off x="7397627" y="1546"/>
        <a:ext cx="3222855" cy="1933713"/>
      </dsp:txXfrm>
    </dsp:sp>
    <dsp:sp modelId="{99D2B301-7373-4B5E-BAC1-C6E944D586B6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Ask if they had any fears or worries while you were away.</a:t>
          </a:r>
        </a:p>
      </dsp:txBody>
      <dsp:txXfrm>
        <a:off x="3852486" y="2257545"/>
        <a:ext cx="3222855" cy="19337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A75AE-EAF3-4D92-9F7D-891FE0FF2EA7}">
      <dsp:nvSpPr>
        <dsp:cNvPr id="0" name=""/>
        <dsp:cNvSpPr/>
      </dsp:nvSpPr>
      <dsp:spPr>
        <a:xfrm>
          <a:off x="0" y="15512"/>
          <a:ext cx="10927829" cy="1031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Reassuring Stability</a:t>
          </a:r>
          <a:endParaRPr lang="en-US" sz="4200" kern="1200"/>
        </a:p>
      </dsp:txBody>
      <dsp:txXfrm>
        <a:off x="50375" y="65887"/>
        <a:ext cx="10827079" cy="931190"/>
      </dsp:txXfrm>
    </dsp:sp>
    <dsp:sp modelId="{48E61037-213A-4F17-9406-D6D500499532}">
      <dsp:nvSpPr>
        <dsp:cNvPr id="0" name=""/>
        <dsp:cNvSpPr/>
      </dsp:nvSpPr>
      <dsp:spPr>
        <a:xfrm>
          <a:off x="0" y="1047452"/>
          <a:ext cx="10927829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Let them know you missed them and are happy to be home.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Re-establish routines and spend quality time with them.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If your child seems anxious, reinforce that firefighters train to stay safe.</a:t>
          </a:r>
        </a:p>
      </dsp:txBody>
      <dsp:txXfrm>
        <a:off x="0" y="1047452"/>
        <a:ext cx="10927829" cy="31298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83797-C50E-45D2-A7D7-CB4E6459D918}">
      <dsp:nvSpPr>
        <dsp:cNvPr id="0" name=""/>
        <dsp:cNvSpPr/>
      </dsp:nvSpPr>
      <dsp:spPr>
        <a:xfrm>
          <a:off x="0" y="319667"/>
          <a:ext cx="10927829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/>
            <a:t>Explaining the Importance of Your Job</a:t>
          </a:r>
          <a:endParaRPr lang="en-US" sz="4100" kern="1200"/>
        </a:p>
      </dsp:txBody>
      <dsp:txXfrm>
        <a:off x="49176" y="368843"/>
        <a:ext cx="10829477" cy="909018"/>
      </dsp:txXfrm>
    </dsp:sp>
    <dsp:sp modelId="{6446AF2A-C00F-4969-ADF4-09DDF9832353}">
      <dsp:nvSpPr>
        <dsp:cNvPr id="0" name=""/>
        <dsp:cNvSpPr/>
      </dsp:nvSpPr>
      <dsp:spPr>
        <a:xfrm>
          <a:off x="0" y="1327037"/>
          <a:ext cx="10927829" cy="2546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Help them understand why you do what you do (e.g., “My job is to help people when they need it most.”).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Emphasize the teamwork and safety measures involved.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If they express fear about you leaving again, acknowledge their feelings while reassuring them of your safety.</a:t>
          </a:r>
        </a:p>
      </dsp:txBody>
      <dsp:txXfrm>
        <a:off x="0" y="1327037"/>
        <a:ext cx="10927829" cy="254609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98BE2-9B67-4A21-90FC-535DD0ADC927}">
      <dsp:nvSpPr>
        <dsp:cNvPr id="0" name=""/>
        <dsp:cNvSpPr/>
      </dsp:nvSpPr>
      <dsp:spPr>
        <a:xfrm>
          <a:off x="0" y="15512"/>
          <a:ext cx="10927829" cy="1031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Encouraging Them to Share Their Feelings</a:t>
          </a:r>
          <a:endParaRPr lang="en-US" sz="4200" kern="1200"/>
        </a:p>
      </dsp:txBody>
      <dsp:txXfrm>
        <a:off x="50375" y="65887"/>
        <a:ext cx="10827079" cy="931190"/>
      </dsp:txXfrm>
    </dsp:sp>
    <dsp:sp modelId="{23A32F88-3C1B-48D7-8682-C98A3911A147}">
      <dsp:nvSpPr>
        <dsp:cNvPr id="0" name=""/>
        <dsp:cNvSpPr/>
      </dsp:nvSpPr>
      <dsp:spPr>
        <a:xfrm>
          <a:off x="0" y="1047452"/>
          <a:ext cx="10927829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959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Ask how they felt while you were gone; validate any emotions they express.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If they had a hard time, reassure them that it’s okay to feel that way.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Let them know they can always talk to you about their worries.</a:t>
          </a:r>
        </a:p>
      </dsp:txBody>
      <dsp:txXfrm>
        <a:off x="0" y="1047452"/>
        <a:ext cx="10927829" cy="31298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683F-BC79-4C11-A9B7-37D53CFE030E}">
      <dsp:nvSpPr>
        <dsp:cNvPr id="0" name=""/>
        <dsp:cNvSpPr/>
      </dsp:nvSpPr>
      <dsp:spPr>
        <a:xfrm>
          <a:off x="1650635" y="2613"/>
          <a:ext cx="7626557" cy="41875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Reconnecting Through Activities</a:t>
          </a:r>
          <a:endParaRPr lang="en-US" sz="38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Engage in fun activities to re-establish your bond.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Let them pick a game, movie, or outdoor activity to do together.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Maintain bedtime rituals (reading a book, talking about their day).</a:t>
          </a:r>
        </a:p>
      </dsp:txBody>
      <dsp:txXfrm>
        <a:off x="1773285" y="125263"/>
        <a:ext cx="7381257" cy="3942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DD720-BA7D-4DF5-88D6-D545F2EF19D6}">
      <dsp:nvSpPr>
        <dsp:cNvPr id="0" name=""/>
        <dsp:cNvSpPr/>
      </dsp:nvSpPr>
      <dsp:spPr>
        <a:xfrm>
          <a:off x="1333" y="535665"/>
          <a:ext cx="5202457" cy="3121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OVER TIME, THIS CAN LEAD TO DAMAGE TO OURSELVES, OUR FAMILIES, AND FRIENDS</a:t>
          </a:r>
        </a:p>
      </dsp:txBody>
      <dsp:txXfrm>
        <a:off x="1333" y="535665"/>
        <a:ext cx="5202457" cy="3121474"/>
      </dsp:txXfrm>
    </dsp:sp>
    <dsp:sp modelId="{C9013A47-0F4D-461C-840B-390AA7F7A55D}">
      <dsp:nvSpPr>
        <dsp:cNvPr id="0" name=""/>
        <dsp:cNvSpPr/>
      </dsp:nvSpPr>
      <dsp:spPr>
        <a:xfrm>
          <a:off x="5724037" y="535665"/>
          <a:ext cx="5202457" cy="3121474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THIS DAMAGE CAN BE PYHSICAL,EMOTIONAL AND SPIRITUAL. </a:t>
          </a:r>
        </a:p>
      </dsp:txBody>
      <dsp:txXfrm>
        <a:off x="5724037" y="535665"/>
        <a:ext cx="5202457" cy="3121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3303-7F6D-40F0-8326-295A553CF079}">
      <dsp:nvSpPr>
        <dsp:cNvPr id="0" name=""/>
        <dsp:cNvSpPr/>
      </dsp:nvSpPr>
      <dsp:spPr>
        <a:xfrm>
          <a:off x="0" y="5494"/>
          <a:ext cx="6666833" cy="10448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FROM JANUARY 7- JANUARY 31, 2025- A SERIES OF WILDFIRES AFFECTED THE LOS ANGELES METROPOLITAN AREA AND SAN DIEGO COUNTY</a:t>
          </a:r>
        </a:p>
      </dsp:txBody>
      <dsp:txXfrm>
        <a:off x="51003" y="56497"/>
        <a:ext cx="6564827" cy="942803"/>
      </dsp:txXfrm>
    </dsp:sp>
    <dsp:sp modelId="{B941EE8C-C03C-40B8-8C7D-BFD84D0B3E19}">
      <dsp:nvSpPr>
        <dsp:cNvPr id="0" name=""/>
        <dsp:cNvSpPr/>
      </dsp:nvSpPr>
      <dsp:spPr>
        <a:xfrm>
          <a:off x="0" y="1105024"/>
          <a:ext cx="6666833" cy="1044809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PALISADES FIRE WAS THE LARGEST BLAZE</a:t>
          </a:r>
        </a:p>
      </dsp:txBody>
      <dsp:txXfrm>
        <a:off x="51003" y="1156027"/>
        <a:ext cx="6564827" cy="942803"/>
      </dsp:txXfrm>
    </dsp:sp>
    <dsp:sp modelId="{E67A645A-18D4-477C-B958-C56EB7C52BDB}">
      <dsp:nvSpPr>
        <dsp:cNvPr id="0" name=""/>
        <dsp:cNvSpPr/>
      </dsp:nvSpPr>
      <dsp:spPr>
        <a:xfrm>
          <a:off x="0" y="2204555"/>
          <a:ext cx="6666833" cy="1044809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BURNED NEARLY 24,000 ACRES IN THE PACIFIC PALISADES AND PARTS OF MALIBU</a:t>
          </a:r>
        </a:p>
      </dsp:txBody>
      <dsp:txXfrm>
        <a:off x="51003" y="2255558"/>
        <a:ext cx="6564827" cy="942803"/>
      </dsp:txXfrm>
    </dsp:sp>
    <dsp:sp modelId="{2398877A-0445-405D-93EF-E0647FDFE2A3}">
      <dsp:nvSpPr>
        <dsp:cNvPr id="0" name=""/>
        <dsp:cNvSpPr/>
      </dsp:nvSpPr>
      <dsp:spPr>
        <a:xfrm>
          <a:off x="0" y="3304085"/>
          <a:ext cx="6666833" cy="1044809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EATON FIRE BURNED MORE THAN 14,000 ACRES AND LEFT THE COMMUNITY OF ALTADENA IN ASHES</a:t>
          </a:r>
        </a:p>
      </dsp:txBody>
      <dsp:txXfrm>
        <a:off x="51003" y="3355088"/>
        <a:ext cx="6564827" cy="942803"/>
      </dsp:txXfrm>
    </dsp:sp>
    <dsp:sp modelId="{31B91D67-CD9B-4DAD-9168-78D7BB7829D8}">
      <dsp:nvSpPr>
        <dsp:cNvPr id="0" name=""/>
        <dsp:cNvSpPr/>
      </dsp:nvSpPr>
      <dsp:spPr>
        <a:xfrm>
          <a:off x="0" y="4403614"/>
          <a:ext cx="6666833" cy="104480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29 FATALITIES BETWEEN THE PALISADES AND EATON WILDFIRES</a:t>
          </a:r>
        </a:p>
      </dsp:txBody>
      <dsp:txXfrm>
        <a:off x="51003" y="4454617"/>
        <a:ext cx="6564827" cy="942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9BE82-1C2A-42C8-9164-D80C0E372891}">
      <dsp:nvSpPr>
        <dsp:cNvPr id="0" name=""/>
        <dsp:cNvSpPr/>
      </dsp:nvSpPr>
      <dsp:spPr>
        <a:xfrm>
          <a:off x="1237010" y="1631"/>
          <a:ext cx="4192812" cy="25156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MORE THAN 200,000 PEOPLE WERE EVACUATED</a:t>
          </a:r>
        </a:p>
      </dsp:txBody>
      <dsp:txXfrm>
        <a:off x="1237010" y="1631"/>
        <a:ext cx="4192812" cy="2515687"/>
      </dsp:txXfrm>
    </dsp:sp>
    <dsp:sp modelId="{07D79C0F-51A1-4FB6-8B50-CEA69D2737B9}">
      <dsp:nvSpPr>
        <dsp:cNvPr id="0" name=""/>
        <dsp:cNvSpPr/>
      </dsp:nvSpPr>
      <dsp:spPr>
        <a:xfrm>
          <a:off x="1237010" y="2936600"/>
          <a:ext cx="4192812" cy="2515687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MORE THAN 18,000 HOMES AND STRUCTURES DESTROYD OR DAMAGED</a:t>
          </a:r>
        </a:p>
      </dsp:txBody>
      <dsp:txXfrm>
        <a:off x="1237010" y="2936600"/>
        <a:ext cx="4192812" cy="2515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AF86-30B1-4CF3-B99A-918A9BB2B3E9}">
      <dsp:nvSpPr>
        <dsp:cNvPr id="0" name=""/>
        <dsp:cNvSpPr/>
      </dsp:nvSpPr>
      <dsp:spPr>
        <a:xfrm>
          <a:off x="0" y="11420"/>
          <a:ext cx="10927829" cy="20432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WHILE WE KNOW THAT EVERYONE EXPERIENCES THINGS IN THEIR OWN UNIQUE WAY, WE DO KNOW THAT TRAUMA HAS A SIGNIFICANT IMPACT ON US ALL.</a:t>
          </a:r>
        </a:p>
      </dsp:txBody>
      <dsp:txXfrm>
        <a:off x="99742" y="111162"/>
        <a:ext cx="10728345" cy="1843738"/>
      </dsp:txXfrm>
    </dsp:sp>
    <dsp:sp modelId="{7D72CAAD-3664-49ED-A3C2-0C26DF307B6F}">
      <dsp:nvSpPr>
        <dsp:cNvPr id="0" name=""/>
        <dsp:cNvSpPr/>
      </dsp:nvSpPr>
      <dsp:spPr>
        <a:xfrm>
          <a:off x="0" y="2138162"/>
          <a:ext cx="10927829" cy="204322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OUR PURPOSE TODAY, IS TO HAVE AN OPEN DISCUSSION AND PROVIDE INFORMATION AND RESOURCES TO ASSIST IN THE HEALING AND RECOVERY PROCESS IN THE AFTERMATH OF SUCH A SIGNIFICANT SERIES OF EVENTS.  </a:t>
          </a:r>
        </a:p>
      </dsp:txBody>
      <dsp:txXfrm>
        <a:off x="99742" y="2237904"/>
        <a:ext cx="10728345" cy="18437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1EE5F-3C2B-4E40-9229-220C673FFEB0}">
      <dsp:nvSpPr>
        <dsp:cNvPr id="0" name=""/>
        <dsp:cNvSpPr/>
      </dsp:nvSpPr>
      <dsp:spPr>
        <a:xfrm>
          <a:off x="898829" y="891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43C60-F477-428D-B5B8-70858E421632}">
      <dsp:nvSpPr>
        <dsp:cNvPr id="0" name=""/>
        <dsp:cNvSpPr/>
      </dsp:nvSpPr>
      <dsp:spPr>
        <a:xfrm>
          <a:off x="1112262" y="214324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1936C-CF3A-416E-8735-AFAD6AC45292}">
      <dsp:nvSpPr>
        <dsp:cNvPr id="0" name=""/>
        <dsp:cNvSpPr/>
      </dsp:nvSpPr>
      <dsp:spPr>
        <a:xfrm>
          <a:off x="578678" y="1314328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A PERSONALITY CHARACTERISTIC AND A SKILL</a:t>
          </a:r>
        </a:p>
      </dsp:txBody>
      <dsp:txXfrm>
        <a:off x="578678" y="1314328"/>
        <a:ext cx="1641796" cy="656718"/>
      </dsp:txXfrm>
    </dsp:sp>
    <dsp:sp modelId="{E0851DEC-89D1-4FDD-A3A9-07D7FFFCBFF0}">
      <dsp:nvSpPr>
        <dsp:cNvPr id="0" name=""/>
        <dsp:cNvSpPr/>
      </dsp:nvSpPr>
      <dsp:spPr>
        <a:xfrm>
          <a:off x="2827940" y="891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B79B0-8122-4DD5-9BF1-65D749B0579B}">
      <dsp:nvSpPr>
        <dsp:cNvPr id="0" name=""/>
        <dsp:cNvSpPr/>
      </dsp:nvSpPr>
      <dsp:spPr>
        <a:xfrm>
          <a:off x="3041374" y="214324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CF442-A7AB-473E-8735-AC517F2BC2B8}">
      <dsp:nvSpPr>
        <dsp:cNvPr id="0" name=""/>
        <dsp:cNvSpPr/>
      </dsp:nvSpPr>
      <dsp:spPr>
        <a:xfrm>
          <a:off x="2507790" y="1314328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THE ABILITY TO BOUNCE BACK</a:t>
          </a:r>
        </a:p>
      </dsp:txBody>
      <dsp:txXfrm>
        <a:off x="2507790" y="1314328"/>
        <a:ext cx="1641796" cy="656718"/>
      </dsp:txXfrm>
    </dsp:sp>
    <dsp:sp modelId="{5EBAD952-1526-4531-BD15-5355EAC99307}">
      <dsp:nvSpPr>
        <dsp:cNvPr id="0" name=""/>
        <dsp:cNvSpPr/>
      </dsp:nvSpPr>
      <dsp:spPr>
        <a:xfrm>
          <a:off x="4757051" y="891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1DC7D-B16F-4144-A71B-AB31AA5226CF}">
      <dsp:nvSpPr>
        <dsp:cNvPr id="0" name=""/>
        <dsp:cNvSpPr/>
      </dsp:nvSpPr>
      <dsp:spPr>
        <a:xfrm>
          <a:off x="4970485" y="214324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5AAE6-35CA-4134-967F-E737CF5EE270}">
      <dsp:nvSpPr>
        <dsp:cNvPr id="0" name=""/>
        <dsp:cNvSpPr/>
      </dsp:nvSpPr>
      <dsp:spPr>
        <a:xfrm>
          <a:off x="4436901" y="1314328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CAN BE PRACTICED AND LEARNED</a:t>
          </a:r>
        </a:p>
      </dsp:txBody>
      <dsp:txXfrm>
        <a:off x="4436901" y="1314328"/>
        <a:ext cx="1641796" cy="656718"/>
      </dsp:txXfrm>
    </dsp:sp>
    <dsp:sp modelId="{F555FDB1-2B87-441E-8661-4A0FF109D777}">
      <dsp:nvSpPr>
        <dsp:cNvPr id="0" name=""/>
        <dsp:cNvSpPr/>
      </dsp:nvSpPr>
      <dsp:spPr>
        <a:xfrm>
          <a:off x="6686163" y="891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BB3BA-B631-4591-9DEC-F6D8BDB4E968}">
      <dsp:nvSpPr>
        <dsp:cNvPr id="0" name=""/>
        <dsp:cNvSpPr/>
      </dsp:nvSpPr>
      <dsp:spPr>
        <a:xfrm>
          <a:off x="6899596" y="214324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421E3-5A94-40E6-8BD2-6EE948AFF401}">
      <dsp:nvSpPr>
        <dsp:cNvPr id="0" name=""/>
        <dsp:cNvSpPr/>
      </dsp:nvSpPr>
      <dsp:spPr>
        <a:xfrm>
          <a:off x="6366012" y="1314328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MINDFULNESS</a:t>
          </a:r>
        </a:p>
      </dsp:txBody>
      <dsp:txXfrm>
        <a:off x="6366012" y="1314328"/>
        <a:ext cx="1641796" cy="656718"/>
      </dsp:txXfrm>
    </dsp:sp>
    <dsp:sp modelId="{2D981C71-63D1-4956-B226-881C97489980}">
      <dsp:nvSpPr>
        <dsp:cNvPr id="0" name=""/>
        <dsp:cNvSpPr/>
      </dsp:nvSpPr>
      <dsp:spPr>
        <a:xfrm>
          <a:off x="8615274" y="891"/>
          <a:ext cx="1001496" cy="10014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B0473-DC22-4602-B37D-18AE2CBB93A9}">
      <dsp:nvSpPr>
        <dsp:cNvPr id="0" name=""/>
        <dsp:cNvSpPr/>
      </dsp:nvSpPr>
      <dsp:spPr>
        <a:xfrm>
          <a:off x="8828708" y="214324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0E25D-4D17-4A45-9B41-5C930D74139F}">
      <dsp:nvSpPr>
        <dsp:cNvPr id="0" name=""/>
        <dsp:cNvSpPr/>
      </dsp:nvSpPr>
      <dsp:spPr>
        <a:xfrm>
          <a:off x="8295124" y="1314328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BREATHE</a:t>
          </a:r>
        </a:p>
      </dsp:txBody>
      <dsp:txXfrm>
        <a:off x="8295124" y="1314328"/>
        <a:ext cx="1641796" cy="656718"/>
      </dsp:txXfrm>
    </dsp:sp>
    <dsp:sp modelId="{B1468B6C-31AB-437D-9B62-31A49A0922E4}">
      <dsp:nvSpPr>
        <dsp:cNvPr id="0" name=""/>
        <dsp:cNvSpPr/>
      </dsp:nvSpPr>
      <dsp:spPr>
        <a:xfrm>
          <a:off x="2827940" y="2381496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29598-9D3F-4898-910A-39227E107AD6}">
      <dsp:nvSpPr>
        <dsp:cNvPr id="0" name=""/>
        <dsp:cNvSpPr/>
      </dsp:nvSpPr>
      <dsp:spPr>
        <a:xfrm>
          <a:off x="3041374" y="2594930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F5457-57B9-4ACB-B4B6-AB6F05FAAED5}">
      <dsp:nvSpPr>
        <dsp:cNvPr id="0" name=""/>
        <dsp:cNvSpPr/>
      </dsp:nvSpPr>
      <dsp:spPr>
        <a:xfrm>
          <a:off x="2507790" y="3694934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EXERCISE</a:t>
          </a:r>
        </a:p>
      </dsp:txBody>
      <dsp:txXfrm>
        <a:off x="2507790" y="3694934"/>
        <a:ext cx="1641796" cy="656718"/>
      </dsp:txXfrm>
    </dsp:sp>
    <dsp:sp modelId="{24747C08-E090-4774-8CCB-52EAB9DA9250}">
      <dsp:nvSpPr>
        <dsp:cNvPr id="0" name=""/>
        <dsp:cNvSpPr/>
      </dsp:nvSpPr>
      <dsp:spPr>
        <a:xfrm>
          <a:off x="4757051" y="2381496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5F072-AA67-42A5-AE84-4C3BE85B11C6}">
      <dsp:nvSpPr>
        <dsp:cNvPr id="0" name=""/>
        <dsp:cNvSpPr/>
      </dsp:nvSpPr>
      <dsp:spPr>
        <a:xfrm>
          <a:off x="4970485" y="2594930"/>
          <a:ext cx="574628" cy="57462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7B2FC-F6AC-4E4B-9600-67E1DDF8568B}">
      <dsp:nvSpPr>
        <dsp:cNvPr id="0" name=""/>
        <dsp:cNvSpPr/>
      </dsp:nvSpPr>
      <dsp:spPr>
        <a:xfrm>
          <a:off x="4436901" y="3694934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NUTRITION</a:t>
          </a:r>
        </a:p>
      </dsp:txBody>
      <dsp:txXfrm>
        <a:off x="4436901" y="3694934"/>
        <a:ext cx="1641796" cy="656718"/>
      </dsp:txXfrm>
    </dsp:sp>
    <dsp:sp modelId="{79CA95BE-5D14-4D1F-BA20-ECAD4BFB68DA}">
      <dsp:nvSpPr>
        <dsp:cNvPr id="0" name=""/>
        <dsp:cNvSpPr/>
      </dsp:nvSpPr>
      <dsp:spPr>
        <a:xfrm>
          <a:off x="6686163" y="2381496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AF513-718B-463B-A42F-AF8505C1D52C}">
      <dsp:nvSpPr>
        <dsp:cNvPr id="0" name=""/>
        <dsp:cNvSpPr/>
      </dsp:nvSpPr>
      <dsp:spPr>
        <a:xfrm>
          <a:off x="6899596" y="2594930"/>
          <a:ext cx="574628" cy="57462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A216D-5BA2-45C8-A994-0ACCD8F9FCC3}">
      <dsp:nvSpPr>
        <dsp:cNvPr id="0" name=""/>
        <dsp:cNvSpPr/>
      </dsp:nvSpPr>
      <dsp:spPr>
        <a:xfrm>
          <a:off x="6366012" y="3694934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SLEEP</a:t>
          </a:r>
        </a:p>
      </dsp:txBody>
      <dsp:txXfrm>
        <a:off x="6366012" y="3694934"/>
        <a:ext cx="1641796" cy="656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30CAD-330F-41DE-B6AC-B752BE08A4E9}">
      <dsp:nvSpPr>
        <dsp:cNvPr id="0" name=""/>
        <dsp:cNvSpPr/>
      </dsp:nvSpPr>
      <dsp:spPr>
        <a:xfrm>
          <a:off x="2044800" y="376271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61F63-FE03-4688-B5B9-59FC58401F3A}">
      <dsp:nvSpPr>
        <dsp:cNvPr id="0" name=""/>
        <dsp:cNvSpPr/>
      </dsp:nvSpPr>
      <dsp:spPr>
        <a:xfrm>
          <a:off x="251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DCC6A-5E6B-487C-A3F7-908F3C2E606A}">
      <dsp:nvSpPr>
        <dsp:cNvPr id="0" name=""/>
        <dsp:cNvSpPr/>
      </dsp:nvSpPr>
      <dsp:spPr>
        <a:xfrm>
          <a:off x="134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SPIRITUALITY</a:t>
          </a:r>
        </a:p>
      </dsp:txBody>
      <dsp:txXfrm>
        <a:off x="1342800" y="3256272"/>
        <a:ext cx="3600000" cy="720000"/>
      </dsp:txXfrm>
    </dsp:sp>
    <dsp:sp modelId="{4D61872B-6409-41A8-B2BC-97604C168A59}">
      <dsp:nvSpPr>
        <dsp:cNvPr id="0" name=""/>
        <dsp:cNvSpPr/>
      </dsp:nvSpPr>
      <dsp:spPr>
        <a:xfrm>
          <a:off x="6274800" y="376271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3AE45-EE6B-4F7E-A1C9-CF00A7BE55F4}">
      <dsp:nvSpPr>
        <dsp:cNvPr id="0" name=""/>
        <dsp:cNvSpPr/>
      </dsp:nvSpPr>
      <dsp:spPr>
        <a:xfrm>
          <a:off x="674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70210-8DB4-4350-8A2D-A86722BDF288}">
      <dsp:nvSpPr>
        <dsp:cNvPr id="0" name=""/>
        <dsp:cNvSpPr/>
      </dsp:nvSpPr>
      <dsp:spPr>
        <a:xfrm>
          <a:off x="557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CONNECTION WITH OTHERS, SOCIAL SUPPORT</a:t>
          </a:r>
        </a:p>
      </dsp:txBody>
      <dsp:txXfrm>
        <a:off x="5572800" y="3256272"/>
        <a:ext cx="36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15DF2-9AF5-4E30-A2A6-0D599C3E0373}">
      <dsp:nvSpPr>
        <dsp:cNvPr id="0" name=""/>
        <dsp:cNvSpPr/>
      </dsp:nvSpPr>
      <dsp:spPr>
        <a:xfrm>
          <a:off x="5317978" y="1669411"/>
          <a:ext cx="1605291" cy="763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625"/>
              </a:lnTo>
              <a:lnTo>
                <a:pt x="1605291" y="520625"/>
              </a:lnTo>
              <a:lnTo>
                <a:pt x="1605291" y="76397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3FA23-F2F1-4B01-9E7C-E979A5312263}">
      <dsp:nvSpPr>
        <dsp:cNvPr id="0" name=""/>
        <dsp:cNvSpPr/>
      </dsp:nvSpPr>
      <dsp:spPr>
        <a:xfrm>
          <a:off x="3712687" y="1669411"/>
          <a:ext cx="1605291" cy="763972"/>
        </a:xfrm>
        <a:custGeom>
          <a:avLst/>
          <a:gdLst/>
          <a:ahLst/>
          <a:cxnLst/>
          <a:rect l="0" t="0" r="0" b="0"/>
          <a:pathLst>
            <a:path>
              <a:moveTo>
                <a:pt x="1605291" y="0"/>
              </a:moveTo>
              <a:lnTo>
                <a:pt x="1605291" y="520625"/>
              </a:lnTo>
              <a:lnTo>
                <a:pt x="0" y="520625"/>
              </a:lnTo>
              <a:lnTo>
                <a:pt x="0" y="76397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33F8A-DFC6-4BEF-B6AF-6256F6391D88}">
      <dsp:nvSpPr>
        <dsp:cNvPr id="0" name=""/>
        <dsp:cNvSpPr/>
      </dsp:nvSpPr>
      <dsp:spPr>
        <a:xfrm>
          <a:off x="4004558" y="1367"/>
          <a:ext cx="2626840" cy="1668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69D03-D022-42F7-95B3-DCAC07D4185D}">
      <dsp:nvSpPr>
        <dsp:cNvPr id="0" name=""/>
        <dsp:cNvSpPr/>
      </dsp:nvSpPr>
      <dsp:spPr>
        <a:xfrm>
          <a:off x="4296429" y="278644"/>
          <a:ext cx="2626840" cy="166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  <a:cs typeface="Times New Roman" panose="02020603050405020304" pitchFamily="18" charset="0"/>
            </a:rPr>
            <a:t>What is Moral Injury? </a:t>
          </a:r>
        </a:p>
      </dsp:txBody>
      <dsp:txXfrm>
        <a:off x="4345284" y="327499"/>
        <a:ext cx="2529130" cy="1570333"/>
      </dsp:txXfrm>
    </dsp:sp>
    <dsp:sp modelId="{D297A015-F93D-4362-9D37-82B4C7C1B687}">
      <dsp:nvSpPr>
        <dsp:cNvPr id="0" name=""/>
        <dsp:cNvSpPr/>
      </dsp:nvSpPr>
      <dsp:spPr>
        <a:xfrm>
          <a:off x="2399266" y="2433384"/>
          <a:ext cx="2626840" cy="16680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ED4FD-34C3-4A2B-9085-6239819F3AF1}">
      <dsp:nvSpPr>
        <dsp:cNvPr id="0" name=""/>
        <dsp:cNvSpPr/>
      </dsp:nvSpPr>
      <dsp:spPr>
        <a:xfrm>
          <a:off x="2691137" y="2710661"/>
          <a:ext cx="2626840" cy="166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+mj-lt"/>
              <a:cs typeface="Times New Roman" panose="02020603050405020304" pitchFamily="18" charset="0"/>
            </a:rPr>
            <a:t>Moral</a:t>
          </a:r>
          <a:r>
            <a:rPr lang="en-US" sz="1100" kern="1200" dirty="0">
              <a:latin typeface="+mj-lt"/>
              <a:cs typeface="Times New Roman" panose="02020603050405020304" pitchFamily="18" charset="0"/>
            </a:rPr>
            <a:t> Injury is the damage done to one</a:t>
          </a:r>
          <a:r>
            <a:rPr lang="ar-SA" sz="1100" kern="1200" dirty="0">
              <a:latin typeface="+mj-lt"/>
              <a:cs typeface="Times New Roman" panose="02020603050405020304" pitchFamily="18" charset="0"/>
            </a:rPr>
            <a:t>’</a:t>
          </a:r>
          <a:r>
            <a:rPr lang="en-US" sz="1100" kern="1200" dirty="0">
              <a:latin typeface="+mj-lt"/>
              <a:cs typeface="Times New Roman" panose="02020603050405020304" pitchFamily="18" charset="0"/>
            </a:rPr>
            <a:t>s conscience or moral compass when that person witnesses, or feels that they may have perpetrated or failed to prevent acts that transgress one</a:t>
          </a:r>
          <a:r>
            <a:rPr lang="ar-SA" sz="1100" kern="1200" dirty="0">
              <a:latin typeface="+mj-lt"/>
              <a:cs typeface="Times New Roman" panose="02020603050405020304" pitchFamily="18" charset="0"/>
            </a:rPr>
            <a:t>’</a:t>
          </a:r>
          <a:r>
            <a:rPr lang="en-US" sz="1100" kern="1200" dirty="0">
              <a:latin typeface="+mj-lt"/>
              <a:cs typeface="Times New Roman" panose="02020603050405020304" pitchFamily="18" charset="0"/>
            </a:rPr>
            <a:t>s own moral beliefs, values, or ethical codes of conduct </a:t>
          </a:r>
        </a:p>
      </dsp:txBody>
      <dsp:txXfrm>
        <a:off x="2739992" y="2759516"/>
        <a:ext cx="2529130" cy="1570333"/>
      </dsp:txXfrm>
    </dsp:sp>
    <dsp:sp modelId="{C00389A3-1C00-411E-8F10-A24892282B8B}">
      <dsp:nvSpPr>
        <dsp:cNvPr id="0" name=""/>
        <dsp:cNvSpPr/>
      </dsp:nvSpPr>
      <dsp:spPr>
        <a:xfrm>
          <a:off x="5609850" y="2433384"/>
          <a:ext cx="2626840" cy="16680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A1765-4B38-485B-8B22-500C69E3201F}">
      <dsp:nvSpPr>
        <dsp:cNvPr id="0" name=""/>
        <dsp:cNvSpPr/>
      </dsp:nvSpPr>
      <dsp:spPr>
        <a:xfrm>
          <a:off x="5901721" y="2710661"/>
          <a:ext cx="2626840" cy="1668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Feeling powerless/helpless is typically at the heart of moral distress </a:t>
          </a:r>
        </a:p>
      </dsp:txBody>
      <dsp:txXfrm>
        <a:off x="5950576" y="2759516"/>
        <a:ext cx="2529130" cy="1570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BA10A-772E-FC51-65DA-6264105DC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F4A75-E227-719D-3A21-5E13BE90A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D233B-C1C8-007B-F269-92497761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E50AA-672A-06B7-24B4-E08E15C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A48A-218A-A446-484A-29B59C77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2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45EB-3C93-C1F9-7814-24202C47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3DED4-5711-1B94-1C98-D2BE40DFA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45EC4-D468-7E25-922D-4C9299DF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B8B28-FBA4-56E2-5052-BCA948FF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D76B-1C3D-68B5-5326-AAF4705F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4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40579B-6D5C-6A1C-551F-6D181D307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66F8A-D41C-C144-FE1B-056092141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D378D-B72B-81C3-8177-6551BA69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193E5-4790-CE75-4A0E-D598093D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A9F8D-7C88-4D33-A0CB-C23794B2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919F-BA1E-E03D-61D3-88134264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C1FC7-D894-F847-5EB4-5C2D365D2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89D24-A066-8F39-9F09-441AC23F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51AB6-C92B-F4FC-8DC3-52CE560F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CD37-B6D2-443C-3C30-CE3A93FD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9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C8CD-EFF1-CCDE-C3AE-DC7A67D6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B9B78-B4B0-72CF-E033-288375549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81953-9CC0-0FA9-7388-DBF7705A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7CCFB-04A3-4B7D-4059-8BDAE89C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19B90-D90A-4DA8-91B8-713A3CE7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032D-E1AF-8A18-1A03-BDABE7B3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6342-EC61-2CA2-5885-4DA6BDA4E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E421E-1EA9-E375-4178-E1E5EF62A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A0FA2-965C-61EA-5CE1-489ED473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E1900-8E75-44A7-E194-8D7E29EB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34E23-8665-0C16-2CC7-0795FCDD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EA83-43AE-C187-AC23-BA869044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F9D18-35BA-1D20-2A67-95177B10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7C33C-38C9-9C12-76F8-3FEB684E5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BC6F6-7B07-1929-5BBC-AD151F237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B953D-2F53-2471-A956-F714EA35E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C288F-2A81-12BA-A955-7A4F19E6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789EE-1AD3-839F-1485-57A744E1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3B0EF-3CCF-AED9-F01B-1C5C5396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0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5A4D-B6E6-08EE-2726-99C12868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9F183-2B0A-8661-6978-0C7EDF1A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9B5F2-25CF-08E5-9195-BCDEA2B1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3BB85-5B1D-A9AF-884D-1C3B5685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9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62F1C-5134-EEB8-ACCD-804FBA62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8111B-747D-62B8-31CB-D8962FAE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6B4E3-B3D2-D8E6-CE44-34B7DC737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BB2A-54B4-5DF4-9AA4-75883957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E675B-8019-A751-DA2D-630EF445C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31ED6-861A-A74E-2811-42DF29D2A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6AB9C-232F-88C2-5484-1E0796DA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5D071-7E16-4B65-ADBF-617EF6AE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C0896-1EC9-E1D2-6CBE-8EBD37FD2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4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8B2-8CC1-6D7D-7685-A9894311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84CEA4-716A-2AAD-55A6-A64047709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D868F-0552-FFFF-028B-F60D90C0F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4D681-1DB1-058B-0FBD-C2D16BB4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FE19F-A898-BF51-8934-9E3007D9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7C1E1-388D-8C1E-6BF5-26785248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E217D-8B8C-9C57-2F06-5490090D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637B8-5ACF-170A-0D33-342FF8DF3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73464-25E1-3134-DE32-A5399E673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C505A1-3FEA-473E-AF4E-B610A85B9F0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84A06-D35B-A4DB-EB71-5AA7C4696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6F570-1CD0-B84E-9896-A9785E03A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EAD221-F962-4C1D-8C5D-FBDC93D9C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2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82075-19D7-FF31-F7CF-AD52082DC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RESILIENCY WEBINAR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FDCE6-0CBC-2CF5-8EE3-BE8261E26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Dr. Steve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A8568-B913-4857-C13A-4C8C3350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RESILIENCY (CONT.)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1A7739-843F-1805-B958-D7EC164B4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61212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516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4CB99-7D33-F670-C21C-E84B6B72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CHALLENGE FOR EACH OF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E6A5-D33A-0940-D489-C92A82A2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“EVERYTHING CAN BE TAKEN FROM A MAN BUT ONE THING:</a:t>
            </a:r>
          </a:p>
          <a:p>
            <a:pPr marL="0" indent="0">
              <a:buNone/>
            </a:pPr>
            <a:r>
              <a:rPr lang="en-US" sz="2000" dirty="0"/>
              <a:t>THE LAST OF THE HUMAN FREEDOMS-</a:t>
            </a:r>
          </a:p>
          <a:p>
            <a:pPr marL="0" indent="0">
              <a:buNone/>
            </a:pPr>
            <a:r>
              <a:rPr lang="en-US" sz="2000" dirty="0"/>
              <a:t>TO CHOOSE ONE’S ATTITUDE IN ANY GIVEN SET OF CIRCUMSTANCES”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-Viktor Frankl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50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94FA3-BF47-CC78-C72C-65EB9696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9" y="348865"/>
            <a:ext cx="10927829" cy="1576446"/>
          </a:xfrm>
        </p:spPr>
        <p:txBody>
          <a:bodyPr anchor="ctr">
            <a:normAutofit fontScale="90000"/>
          </a:bodyPr>
          <a:lstStyle/>
          <a:p>
            <a:pPr marL="0" marR="0">
              <a:spcBef>
                <a:spcPts val="800"/>
              </a:spcBef>
              <a:spcAft>
                <a:spcPts val="1065"/>
              </a:spcAft>
            </a:pPr>
            <a:br>
              <a:rPr lang="en-US" sz="3400" u="sng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</a:br>
            <a:br>
              <a:rPr lang="en-US" sz="3400" u="sng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</a:br>
            <a:r>
              <a:rPr lang="en-US" sz="3400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Helvetica Neue"/>
                <a:ea typeface="Arial Unicode MS"/>
                <a:cs typeface="Arial Unicode MS"/>
              </a:rPr>
              <a:t>	</a:t>
            </a:r>
            <a:r>
              <a:rPr lang="en-US" dirty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Aptos Display" panose="020B0004020202020204" pitchFamily="34" charset="0"/>
                <a:ea typeface="Arial Unicode MS"/>
                <a:cs typeface="Times New Roman" panose="02020603050405020304" pitchFamily="18" charset="0"/>
              </a:rPr>
              <a:t>Moral Injury</a:t>
            </a:r>
            <a:r>
              <a:rPr lang="en-US" dirty="0">
                <a:ln>
                  <a:noFill/>
                </a:ln>
                <a:solidFill>
                  <a:srgbClr val="FFFFFF"/>
                </a:solidFill>
                <a:effectLst/>
                <a:latin typeface="Aptos Display" panose="020B0004020202020204" pitchFamily="34" charset="0"/>
                <a:ea typeface="Arial Unicode MS"/>
                <a:cs typeface="Times New Roman" panose="02020603050405020304" pitchFamily="18" charset="0"/>
              </a:rPr>
              <a:t> </a:t>
            </a:r>
            <a:br>
              <a:rPr lang="en-US" sz="4000" dirty="0">
                <a:solidFill>
                  <a:srgbClr val="FFFFFF"/>
                </a:solidFill>
                <a:latin typeface="Aptos Display" panose="020B0004020202020204" pitchFamily="34" charset="0"/>
                <a:ea typeface="Arial Unicode MS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FFFFF"/>
                </a:solidFill>
                <a:latin typeface="Aptos Display" panose="020B0004020202020204" pitchFamily="34" charset="0"/>
                <a:ea typeface="Arial Unicode MS"/>
                <a:cs typeface="Times New Roman" panose="02020603050405020304" pitchFamily="18" charset="0"/>
              </a:rPr>
              <a:t>							</a:t>
            </a:r>
            <a:r>
              <a:rPr lang="en-US" sz="3100" dirty="0">
                <a:solidFill>
                  <a:srgbClr val="FFFFFF"/>
                </a:solidFill>
                <a:latin typeface="Aptos Display" panose="020B0004020202020204" pitchFamily="34" charset="0"/>
                <a:ea typeface="Arial Unicode MS"/>
                <a:cs typeface="Times New Roman" panose="02020603050405020304" pitchFamily="18" charset="0"/>
              </a:rPr>
              <a:t>-</a:t>
            </a:r>
            <a:r>
              <a:rPr lang="en-US" sz="3100" dirty="0">
                <a:ln>
                  <a:noFill/>
                </a:ln>
                <a:solidFill>
                  <a:srgbClr val="FFFFFF"/>
                </a:solidFill>
                <a:effectLst/>
                <a:latin typeface="Aptos Display" panose="020B0004020202020204" pitchFamily="34" charset="0"/>
                <a:ea typeface="Arial Unicode MS"/>
                <a:cs typeface="Times New Roman" panose="02020603050405020304" pitchFamily="18" charset="0"/>
              </a:rPr>
              <a:t>Niki Stepanian, LMFT</a:t>
            </a:r>
            <a:br>
              <a:rPr lang="en-US" sz="3400" dirty="0">
                <a:ln>
                  <a:noFill/>
                </a:ln>
                <a:solidFill>
                  <a:srgbClr val="FFFFFF"/>
                </a:solidFill>
                <a:effectLst/>
                <a:latin typeface="Helvetica Neue"/>
                <a:ea typeface="Arial Unicode MS"/>
                <a:cs typeface="Arial Unicode MS"/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CF30C3D-B8A1-785B-0CD9-E39CAC4D6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711593"/>
              </p:ext>
            </p:extLst>
          </p:nvPr>
        </p:nvGraphicFramePr>
        <p:xfrm>
          <a:off x="644056" y="1925311"/>
          <a:ext cx="10927829" cy="438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13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F393F-86F0-AAF5-4792-77DADDEC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ffectLst/>
                <a:ea typeface="Arial Unicode MS"/>
              </a:rPr>
              <a:t>Why is it Important to Discuss Moral Injury? 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639AFEED-6FA3-736B-96E7-847283E82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22620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9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A2AE4-1CB8-F712-01C4-E9D06A58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effectLst/>
                <a:ea typeface="Arial Unicode MS"/>
              </a:rPr>
              <a:t>Examples of Moral Injury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8439E-3CA2-0E38-0333-40782BAF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342900" marR="0" lvl="0" indent="-342900" fontAlgn="base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A firefighter is forced to work overtime and forego vacation days due to staffing shortages. He is already having marital problems and now must tell his wife they have to 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cancel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their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vacation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plans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yet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again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. He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is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burned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out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 and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resents</a:t>
            </a:r>
            <a:r>
              <a:rPr lang="es-ES_tradnl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 </a:t>
            </a:r>
            <a:r>
              <a:rPr lang="es-ES_tradnl" sz="1900" u="none" strike="noStrike" kern="0" spc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management</a:t>
            </a:r>
            <a:r>
              <a:rPr lang="en-US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 </a:t>
            </a:r>
          </a:p>
          <a:p>
            <a:pPr marL="609600" marR="0" indent="-609600">
              <a:spcBef>
                <a:spcPts val="800"/>
              </a:spcBef>
              <a:buNone/>
            </a:pPr>
            <a:r>
              <a:rPr lang="en-US" sz="1900" dirty="0">
                <a:ln>
                  <a:noFill/>
                </a:ln>
                <a:effectLst/>
                <a:latin typeface="Helvetica Neue"/>
                <a:ea typeface="Arial Unicode MS"/>
                <a:cs typeface="Arial Unicode MS"/>
              </a:rPr>
              <a:t> </a:t>
            </a:r>
          </a:p>
          <a:p>
            <a:pPr marL="342900" marR="0" lvl="0" indent="-342900" fontAlgn="base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A firefighter/paramedic suffers her sixth pediatric death this year. She begins to feel helpless and questions whether her training has been a waste of time </a:t>
            </a:r>
          </a:p>
          <a:p>
            <a:pPr marL="609600" marR="0" indent="-609600">
              <a:spcBef>
                <a:spcPts val="800"/>
              </a:spcBef>
              <a:buNone/>
            </a:pPr>
            <a:r>
              <a:rPr lang="en-US" sz="1900" dirty="0">
                <a:ln>
                  <a:noFill/>
                </a:ln>
                <a:effectLst/>
                <a:latin typeface="Helvetica Neue"/>
                <a:ea typeface="Arial Unicode MS"/>
                <a:cs typeface="Arial Unicode MS"/>
              </a:rPr>
              <a:t> </a:t>
            </a:r>
          </a:p>
          <a:p>
            <a:pPr marL="342900" marR="0" lvl="0" indent="-342900" fontAlgn="base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A firefighter must treat a patient who just committed a heinous crime </a:t>
            </a:r>
          </a:p>
          <a:p>
            <a:pPr marL="609600" marR="0" indent="-609600">
              <a:spcBef>
                <a:spcPts val="800"/>
              </a:spcBef>
              <a:buNone/>
            </a:pPr>
            <a:r>
              <a:rPr lang="en-US" sz="1900" dirty="0">
                <a:ln>
                  <a:noFill/>
                </a:ln>
                <a:effectLst/>
                <a:latin typeface="Helvetica Neue"/>
                <a:ea typeface="Arial Unicode MS"/>
                <a:cs typeface="Arial Unicode MS"/>
              </a:rPr>
              <a:t> </a:t>
            </a:r>
          </a:p>
          <a:p>
            <a:pPr marL="342900" marR="0" lvl="0" indent="-342900" fontAlgn="base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900" u="none" strike="noStrike" kern="0" spc="0" dirty="0">
                <a:ln>
                  <a:noFill/>
                </a:ln>
                <a:effectLst/>
                <a:latin typeface="Helvetica Neue"/>
                <a:ea typeface="Helvetica Neue"/>
                <a:cs typeface="Helvetica Neue"/>
              </a:rPr>
              <a:t>Examples for the wildfires  </a:t>
            </a:r>
          </a:p>
          <a:p>
            <a:pPr marL="0" marR="0" indent="0">
              <a:spcBef>
                <a:spcPts val="800"/>
              </a:spcBef>
              <a:buNone/>
            </a:pPr>
            <a:endParaRPr lang="en-US" sz="1900" dirty="0">
              <a:ln>
                <a:noFill/>
              </a:ln>
              <a:effectLst/>
              <a:latin typeface="Helvetica Neue"/>
              <a:ea typeface="Arial Unicode MS"/>
              <a:cs typeface="Arial Unicode MS"/>
            </a:endParaRPr>
          </a:p>
          <a:p>
            <a:pPr marL="342900" marR="0" lvl="0" indent="-342900" fontAlgn="base">
              <a:spcBef>
                <a:spcPts val="8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51295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96E3-88D9-E289-FF6B-10F5F833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sz="4000" dirty="0">
                <a:effectLst/>
                <a:ea typeface="Arial Unicode MS"/>
              </a:rPr>
              <a:t>Signs and Symptoms </a:t>
            </a:r>
            <a:br>
              <a:rPr lang="en-US" sz="4000" dirty="0">
                <a:effectLst/>
                <a:ea typeface="Arial Unicode MS"/>
              </a:rPr>
            </a:br>
            <a:r>
              <a:rPr lang="en-US" sz="4000" dirty="0">
                <a:effectLst/>
                <a:ea typeface="Arial Unicode MS"/>
              </a:rPr>
              <a:t>of a Moral Injury 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8F197-7FD4-B8DF-265D-9E67827C6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0" r="39022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07BB8B-E8B1-562E-4A16-F8CB5111A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145627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60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4003-D49B-3174-AFD9-3194577A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>
                    <a:alpha val="84707"/>
                  </a:srgbClr>
                </a:solidFill>
                <a:effectLst/>
                <a:ea typeface="Arial Unicode MS"/>
              </a:rPr>
              <a:t>Steps to Building Moral Resilience 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1C5DA9D-44F2-35F7-1CB8-90FC2FF085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3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8B02E-4E08-7AB8-EFD3-6618E9DA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10026981" cy="1576446"/>
          </a:xfrm>
        </p:spPr>
        <p:txBody>
          <a:bodyPr anchor="ctr">
            <a:normAutofit fontScale="90000"/>
          </a:bodyPr>
          <a:lstStyle/>
          <a:p>
            <a:pPr marL="0" marR="0">
              <a:spcAft>
                <a:spcPts val="1000"/>
              </a:spcAft>
            </a:pPr>
            <a:br>
              <a:rPr lang="en-US" sz="3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Self-Care for Firefighters </a:t>
            </a:r>
            <a:br>
              <a:rPr lang="en-US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r>
              <a:rPr lang="en-US" sz="3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-Carl King, </a:t>
            </a:r>
            <a:r>
              <a:rPr lang="en-US" sz="3100" dirty="0" err="1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Ph.D</a:t>
            </a:r>
            <a:br>
              <a:rPr lang="en-US" sz="31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52DA5255-748E-37D1-ADC7-28958ACDA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18184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392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D21E0-8519-F03A-E90B-B64EB34E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Resiliency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C5A916-4B6D-6A7B-6AAD-4B93D322D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32671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12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974-773B-5208-8A09-391737F9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Resiliency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0A7BA0-D7D3-A0D8-0C0E-6BD3D2799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96099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40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81922-A639-B96C-614A-4B8DD4A0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/>
              <a:t>WHY RESILIENCY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93C5335-BBD2-5237-C273-7D1BF2E74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1900"/>
              <a:t>FIREFIGHTING IS AN EXCITING AND CHALLENGING PROFESSION</a:t>
            </a:r>
          </a:p>
          <a:p>
            <a:pPr marL="0" indent="0">
              <a:buNone/>
            </a:pPr>
            <a:endParaRPr lang="en-US" sz="1900"/>
          </a:p>
          <a:p>
            <a:r>
              <a:rPr lang="en-US" sz="1900"/>
              <a:t>THE STRESSORS THAT COME ALONG WITH THIS PROFESSION ARE CLEARLY DIFFERENT THAN THE STRESS FOUND IN CIVILIAN OCCUPATIONS</a:t>
            </a:r>
          </a:p>
          <a:p>
            <a:pPr marL="0" indent="0">
              <a:buNone/>
            </a:pPr>
            <a:endParaRPr lang="en-US" sz="1900"/>
          </a:p>
          <a:p>
            <a:r>
              <a:rPr lang="en-US" sz="1900"/>
              <a:t>THE AVERAGE NUMBER OF TRAUMATIC EXPEREICNES FOR THE TYPICAL CIVILIAN IS 3-5 IN A LIFETIME</a:t>
            </a:r>
          </a:p>
          <a:p>
            <a:endParaRPr lang="en-US" sz="19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 descr="Firefighter">
            <a:extLst>
              <a:ext uri="{FF2B5EF4-FFF2-40B4-BE49-F238E27FC236}">
                <a16:creationId xmlns:a16="http://schemas.microsoft.com/office/drawing/2014/main" id="{AA31B208-0089-78B6-872C-9647280B9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8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842AC-6AD7-60CD-8424-1E155C7A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Resiliency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A7993D-5183-6562-40D9-3EC793385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70125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107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6618D-AE79-B9E4-B7CB-DA5638E6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pPr marL="4572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Make it happen</a:t>
            </a:r>
            <a:b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FD3537-5C91-9210-4628-AC0A98BF1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7126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98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8E6DB-4F4C-39F8-6FD6-E0C0A8BC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6" y="586855"/>
            <a:ext cx="3483262" cy="3387497"/>
          </a:xfrm>
        </p:spPr>
        <p:txBody>
          <a:bodyPr anchor="b">
            <a:normAutofit fontScale="90000"/>
          </a:bodyPr>
          <a:lstStyle/>
          <a:p>
            <a:pPr marL="0" marR="0" algn="r">
              <a:spcAft>
                <a:spcPts val="800"/>
              </a:spcAft>
            </a:pPr>
            <a:br>
              <a:rPr lang="en-US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Transitioning Home</a:t>
            </a:r>
            <a:br>
              <a:rPr lang="en-US" b="1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b="1" kern="100" dirty="0">
                <a:solidFill>
                  <a:srgbClr val="FFFFFF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US" b="1" kern="100" dirty="0">
                <a:solidFill>
                  <a:srgbClr val="FFFFFF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100" kern="100" dirty="0">
                <a:solidFill>
                  <a:srgbClr val="FFFFFF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1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Lyndee </a:t>
            </a:r>
            <a:r>
              <a:rPr lang="en-US" sz="3100" kern="100" dirty="0" err="1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Venosta</a:t>
            </a:r>
            <a:r>
              <a:rPr lang="en-US" sz="31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PsyD</a:t>
            </a:r>
            <a:br>
              <a:rPr lang="en-US" sz="3100" kern="1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D078FCE0-FF53-9BEB-6296-81E06BF1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961" y="649480"/>
            <a:ext cx="4251960" cy="5546047"/>
          </a:xfrm>
        </p:spPr>
        <p:txBody>
          <a:bodyPr anchor="ctr">
            <a:normAutofit/>
          </a:bodyPr>
          <a:lstStyle/>
          <a:p>
            <a:pPr marL="0" marR="0" lvl="0" indent="0">
              <a:buNone/>
            </a:pPr>
            <a:r>
              <a:rPr lang="en-US" sz="1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Talking with Your Spouse</a:t>
            </a:r>
            <a:r>
              <a:rPr lang="en-US" sz="14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marR="0" lvl="0" indent="0">
              <a:buNone/>
            </a:pPr>
            <a:r>
              <a:rPr lang="en-US" sz="1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Acknowledge the Transition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that returning home after a major fire takes an adjustment period.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Exhaustion, mood changes, or the need for decompression time.</a:t>
            </a:r>
          </a:p>
          <a:p>
            <a:pPr marL="0" marR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 the Experience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a general idea of what happened, focusing on teamwork, and positive outcomes.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overly graphic or distressing details that could cause unnecessary worry.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 any concerns your spouse had while you were gone.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pic>
        <p:nvPicPr>
          <p:cNvPr id="7" name="Graphic 6" descr="Suburban scene">
            <a:extLst>
              <a:ext uri="{FF2B5EF4-FFF2-40B4-BE49-F238E27FC236}">
                <a16:creationId xmlns:a16="http://schemas.microsoft.com/office/drawing/2014/main" id="{64B03653-BFA9-2BEB-DDB6-CA516E84D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2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885CC-4C08-23C5-8993-21FEC90D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Transitioning Home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4F8178C-E565-A143-51B2-59115BCE3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6363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881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3421F-08CF-CBA7-28FD-1BC86808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Transitioning Home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7B5522-ED76-315A-F6F4-BAF1AC59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3888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03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7CEB7-731D-AC43-E12F-28F4FC3A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79379"/>
            <a:ext cx="10044023" cy="875490"/>
          </a:xfrm>
        </p:spPr>
        <p:txBody>
          <a:bodyPr anchor="ctr">
            <a:normAutofit fontScale="90000"/>
          </a:bodyPr>
          <a:lstStyle/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Talking with the Kids</a:t>
            </a:r>
            <a:br>
              <a:rPr kumimoji="0" lang="en-US" sz="19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1900" dirty="0">
              <a:solidFill>
                <a:srgbClr val="FFFFFF"/>
              </a:solidFill>
            </a:endParaRPr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49C92601-6346-C402-FA57-174BDAFAC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06601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70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F3A5E-61A3-66A3-EF37-36EFBFED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Talking with the Kids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2E9AAC-9FFA-8B51-B7B3-0EDE09F885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46355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96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CB80E-B419-97B3-C6D9-180994BD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Talking with the Kids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9E3566-1C17-71A5-532D-78A26DFD7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9331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1932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B6147-19A0-DB27-A04F-1CBF9BD2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Talking with the Kids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92E8AE4-6CDE-269A-31B0-820649C94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0141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49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95152-D795-F7E9-2549-C31B227C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Talking with the Kids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92EDF7D-B986-179B-70FB-6C95BB5E4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2575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19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EF8CEDC-CA85-AAA5-1B51-FB23858764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2179" b="3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5B4546-88BA-9571-F4AF-A3234D22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FROM VERY STRESSFUL TO HIGHLY STRESSFUL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0CF920B-9097-1CE9-A641-0228355F8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0228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697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77E67-D4C6-A6C8-3070-99F74866D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5B712-338A-745C-D711-BB74AB602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5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5FF0E-0DC7-E39E-A35B-673B7EEA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IMPORTANCE OF SELF AWARENESS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5D6D1F-4A71-029E-BF9E-F77A8D53E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73569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70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47156-1B39-BDB6-3EC5-CA216125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SELF AWARENESS (CONT.)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E547D7-054B-BC06-1C9F-FF6139DE9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73576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9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332258-5740-1F64-1C3D-286CF2E7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THE WILDFIRES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92D284-36BB-4B84-4663-E53BB648D3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040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98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A77F9-9BDC-EF86-1746-5566E7EF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WILDFIRES (CONT.)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54ACC4-59F7-CCB0-378E-7009DE7EC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45731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14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BBBC9-D7E5-07D1-873E-5200C27F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IMPACT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1166AD7B-050E-0001-457A-66468A675A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43930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61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7E8D5-5087-5BB8-9CDE-8BE02760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RESILIENCY DEFINED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232ACA-62CD-6D4D-773E-D3DE28F4B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628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281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1464</Words>
  <Application>Microsoft Office PowerPoint</Application>
  <PresentationFormat>Widescreen</PresentationFormat>
  <Paragraphs>143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Arial Unicode MS</vt:lpstr>
      <vt:lpstr>Calibri</vt:lpstr>
      <vt:lpstr>Helvetica Neue</vt:lpstr>
      <vt:lpstr>Symbol</vt:lpstr>
      <vt:lpstr>Times New Roman</vt:lpstr>
      <vt:lpstr>Office Theme</vt:lpstr>
      <vt:lpstr>RESILIENCY WEBINAR</vt:lpstr>
      <vt:lpstr>WHY RESILIENCY</vt:lpstr>
      <vt:lpstr>FROM VERY STRESSFUL TO HIGHLY STRESSFUL</vt:lpstr>
      <vt:lpstr>THE IMPORTANCE OF SELF AWARENESS</vt:lpstr>
      <vt:lpstr>SELF AWARENESS (CONT.)</vt:lpstr>
      <vt:lpstr>THE WILDFIRES</vt:lpstr>
      <vt:lpstr>WILDFIRES (CONT.)</vt:lpstr>
      <vt:lpstr>THE IMPACT</vt:lpstr>
      <vt:lpstr>RESILIENCY DEFINED</vt:lpstr>
      <vt:lpstr>RESILIENCY (CONT.)</vt:lpstr>
      <vt:lpstr>THE CHALLENGE FOR EACH OF US</vt:lpstr>
      <vt:lpstr>   Moral Injury         -Niki Stepanian, LMFT </vt:lpstr>
      <vt:lpstr>Why is it Important to Discuss Moral Injury? </vt:lpstr>
      <vt:lpstr>Examples of Moral Injury </vt:lpstr>
      <vt:lpstr>Signs and Symptoms  of a Moral Injury </vt:lpstr>
      <vt:lpstr>Steps to Building Moral Resilience </vt:lpstr>
      <vt:lpstr>  Self-Care for Firefighters          -Carl King, Ph.D </vt:lpstr>
      <vt:lpstr>Resiliency</vt:lpstr>
      <vt:lpstr>Resiliency</vt:lpstr>
      <vt:lpstr>Resiliency</vt:lpstr>
      <vt:lpstr> Make it happen </vt:lpstr>
      <vt:lpstr> Transitioning Home   -Lyndee Venosta, PsyD </vt:lpstr>
      <vt:lpstr>Transitioning Home</vt:lpstr>
      <vt:lpstr>Transitioning Home</vt:lpstr>
      <vt:lpstr>Talking with the Kids </vt:lpstr>
      <vt:lpstr>Talking with the Kids</vt:lpstr>
      <vt:lpstr>Talking with the Kids</vt:lpstr>
      <vt:lpstr>Talking with the Kids</vt:lpstr>
      <vt:lpstr>Talking with the Kids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Froehlich</dc:creator>
  <cp:lastModifiedBy>Steve Froehlich</cp:lastModifiedBy>
  <cp:revision>3</cp:revision>
  <dcterms:created xsi:type="dcterms:W3CDTF">2025-03-20T22:53:45Z</dcterms:created>
  <dcterms:modified xsi:type="dcterms:W3CDTF">2025-03-26T21:18:09Z</dcterms:modified>
</cp:coreProperties>
</file>